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40"/>
  </p:notesMasterIdLst>
  <p:sldIdLst>
    <p:sldId id="2626" r:id="rId2"/>
    <p:sldId id="2566" r:id="rId3"/>
    <p:sldId id="2619" r:id="rId4"/>
    <p:sldId id="2620" r:id="rId5"/>
    <p:sldId id="2516" r:id="rId6"/>
    <p:sldId id="2518" r:id="rId7"/>
    <p:sldId id="2622" r:id="rId8"/>
    <p:sldId id="2623" r:id="rId9"/>
    <p:sldId id="2624" r:id="rId10"/>
    <p:sldId id="2625" r:id="rId11"/>
    <p:sldId id="2568" r:id="rId12"/>
    <p:sldId id="2606" r:id="rId13"/>
    <p:sldId id="270" r:id="rId14"/>
    <p:sldId id="2603" r:id="rId15"/>
    <p:sldId id="2629" r:id="rId16"/>
    <p:sldId id="275" r:id="rId17"/>
    <p:sldId id="276" r:id="rId18"/>
    <p:sldId id="2630" r:id="rId19"/>
    <p:sldId id="2611" r:id="rId20"/>
    <p:sldId id="272" r:id="rId21"/>
    <p:sldId id="2627" r:id="rId22"/>
    <p:sldId id="2628" r:id="rId23"/>
    <p:sldId id="2631" r:id="rId24"/>
    <p:sldId id="2632" r:id="rId25"/>
    <p:sldId id="280" r:id="rId26"/>
    <p:sldId id="2633" r:id="rId27"/>
    <p:sldId id="281" r:id="rId28"/>
    <p:sldId id="282" r:id="rId29"/>
    <p:sldId id="283" r:id="rId30"/>
    <p:sldId id="284" r:id="rId31"/>
    <p:sldId id="285" r:id="rId32"/>
    <p:sldId id="286" r:id="rId33"/>
    <p:sldId id="292" r:id="rId34"/>
    <p:sldId id="2527" r:id="rId35"/>
    <p:sldId id="2560" r:id="rId36"/>
    <p:sldId id="2564" r:id="rId37"/>
    <p:sldId id="2565" r:id="rId38"/>
    <p:sldId id="252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DDACC54-2332-45F6-98A0-CF0F069627B0}">
          <p14:sldIdLst>
            <p14:sldId id="2626"/>
            <p14:sldId id="2566"/>
          </p14:sldIdLst>
        </p14:section>
        <p14:section name="Azure Kuwait" id="{3D75295B-67DC-42BE-8A03-760019B4ABDD}">
          <p14:sldIdLst>
            <p14:sldId id="2619"/>
            <p14:sldId id="2620"/>
            <p14:sldId id="2516"/>
            <p14:sldId id="2518"/>
          </p14:sldIdLst>
        </p14:section>
        <p14:section name="Intriduction and why APIM" id="{63ACD1C0-97EC-4345-8E96-BB65030C4F8F}">
          <p14:sldIdLst>
            <p14:sldId id="2622"/>
            <p14:sldId id="2623"/>
            <p14:sldId id="2624"/>
            <p14:sldId id="2625"/>
          </p14:sldIdLst>
        </p14:section>
        <p14:section name="Publish and manage your APIs with APIM" id="{B0A80ADA-02DD-49A2-819C-77EB5402D2B8}">
          <p14:sldIdLst>
            <p14:sldId id="2568"/>
            <p14:sldId id="2606"/>
            <p14:sldId id="270"/>
            <p14:sldId id="2603"/>
          </p14:sldIdLst>
        </p14:section>
        <p14:section name="Versioning &amp; Revions" id="{B9010D45-F1AA-4861-99F1-31B9E5907788}">
          <p14:sldIdLst>
            <p14:sldId id="2629"/>
            <p14:sldId id="275"/>
            <p14:sldId id="276"/>
            <p14:sldId id="2630"/>
          </p14:sldIdLst>
        </p14:section>
        <p14:section name="Improve the performance of an API by adding a caching policy in APIM" id="{07DE85AC-F19D-4464-9072-BD8CB84C1893}">
          <p14:sldIdLst>
            <p14:sldId id="2611"/>
            <p14:sldId id="272"/>
            <p14:sldId id="2627"/>
            <p14:sldId id="2628"/>
          </p14:sldIdLst>
        </p14:section>
        <p14:section name="Protect your APIs on Azure APIM" id="{64882544-C5BC-4BDF-A259-202896715912}">
          <p14:sldIdLst>
            <p14:sldId id="2631"/>
            <p14:sldId id="2632"/>
          </p14:sldIdLst>
        </p14:section>
        <p14:section name="Security &amp; Protection" id="{7CE3F02E-A3AC-4CC2-AA65-FE09AB866D94}">
          <p14:sldIdLst>
            <p14:sldId id="280"/>
            <p14:sldId id="2633"/>
          </p14:sldIdLst>
        </p14:section>
        <p14:section name="Other Uses" id="{82B30108-7B1E-478D-8F49-6DDBBFA4BB9A}">
          <p14:sldIdLst>
            <p14:sldId id="281"/>
            <p14:sldId id="282"/>
            <p14:sldId id="283"/>
            <p14:sldId id="284"/>
            <p14:sldId id="285"/>
            <p14:sldId id="286"/>
          </p14:sldIdLst>
        </p14:section>
        <p14:section name="Summary" id="{C6550FF5-CA49-443F-A3A4-83CE84FBCDAA}">
          <p14:sldIdLst>
            <p14:sldId id="292"/>
            <p14:sldId id="2527"/>
            <p14:sldId id="2560"/>
            <p14:sldId id="2564"/>
            <p14:sldId id="2565"/>
            <p14:sldId id="252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EA5"/>
    <a:srgbClr val="8989F6"/>
    <a:srgbClr val="F2F2F2"/>
    <a:srgbClr val="8CAEF4"/>
    <a:srgbClr val="FB92A2"/>
    <a:srgbClr val="9AF0B1"/>
    <a:srgbClr val="8FDFF2"/>
    <a:srgbClr val="DC83FB"/>
    <a:srgbClr val="FB8596"/>
    <a:srgbClr val="25C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F4E8C5-4C2C-45B0-B214-CA0E829C32D9}" v="176" dt="2020-06-25T14:53:00.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bubaker" userId="432f6d09324bb7bc" providerId="LiveId" clId="{88F4E8C5-4C2C-45B0-B214-CA0E829C32D9}"/>
    <pc:docChg chg="undo custSel addSld modSld sldOrd delMainMaster modMainMaster">
      <pc:chgData name="Tariq Abubaker" userId="432f6d09324bb7bc" providerId="LiveId" clId="{88F4E8C5-4C2C-45B0-B214-CA0E829C32D9}" dt="2020-06-25T22:06:08.832" v="1925" actId="6549"/>
      <pc:docMkLst>
        <pc:docMk/>
      </pc:docMkLst>
      <pc:sldChg chg="modTransition">
        <pc:chgData name="Tariq Abubaker" userId="432f6d09324bb7bc" providerId="LiveId" clId="{88F4E8C5-4C2C-45B0-B214-CA0E829C32D9}" dt="2020-06-23T04:38:16.093" v="387"/>
        <pc:sldMkLst>
          <pc:docMk/>
          <pc:sldMk cId="2884469083" sldId="2560"/>
        </pc:sldMkLst>
      </pc:sldChg>
      <pc:sldChg chg="modSp modTransition">
        <pc:chgData name="Tariq Abubaker" userId="432f6d09324bb7bc" providerId="LiveId" clId="{88F4E8C5-4C2C-45B0-B214-CA0E829C32D9}" dt="2020-06-25T14:25:35.519" v="794"/>
        <pc:sldMkLst>
          <pc:docMk/>
          <pc:sldMk cId="204995014" sldId="2564"/>
        </pc:sldMkLst>
        <pc:spChg chg="mod">
          <ac:chgData name="Tariq Abubaker" userId="432f6d09324bb7bc" providerId="LiveId" clId="{88F4E8C5-4C2C-45B0-B214-CA0E829C32D9}" dt="2020-06-25T14:25:15.111" v="793" actId="14100"/>
          <ac:spMkLst>
            <pc:docMk/>
            <pc:sldMk cId="204995014" sldId="2564"/>
            <ac:spMk id="4" creationId="{D613B40B-D40E-41E5-9BD7-BEA7BA6EC3DA}"/>
          </ac:spMkLst>
        </pc:spChg>
        <pc:picChg chg="mod">
          <ac:chgData name="Tariq Abubaker" userId="432f6d09324bb7bc" providerId="LiveId" clId="{88F4E8C5-4C2C-45B0-B214-CA0E829C32D9}" dt="2020-06-25T14:24:39.376" v="791" actId="14826"/>
          <ac:picMkLst>
            <pc:docMk/>
            <pc:sldMk cId="204995014" sldId="2564"/>
            <ac:picMk id="3" creationId="{EF948FAF-4993-4B76-AC36-4C5934F7EDFB}"/>
          </ac:picMkLst>
        </pc:picChg>
      </pc:sldChg>
      <pc:sldChg chg="modNotesTx">
        <pc:chgData name="Tariq Abubaker" userId="432f6d09324bb7bc" providerId="LiveId" clId="{88F4E8C5-4C2C-45B0-B214-CA0E829C32D9}" dt="2020-06-25T22:06:02.554" v="1923" actId="6549"/>
        <pc:sldMkLst>
          <pc:docMk/>
          <pc:sldMk cId="3182687364" sldId="2566"/>
        </pc:sldMkLst>
      </pc:sldChg>
      <pc:sldChg chg="modSp">
        <pc:chgData name="Tariq Abubaker" userId="432f6d09324bb7bc" providerId="LiveId" clId="{88F4E8C5-4C2C-45B0-B214-CA0E829C32D9}" dt="2020-06-23T03:39:05.533" v="385" actId="20577"/>
        <pc:sldMkLst>
          <pc:docMk/>
          <pc:sldMk cId="1407905972" sldId="2573"/>
        </pc:sldMkLst>
        <pc:graphicFrameChg chg="mod">
          <ac:chgData name="Tariq Abubaker" userId="432f6d09324bb7bc" providerId="LiveId" clId="{88F4E8C5-4C2C-45B0-B214-CA0E829C32D9}" dt="2020-06-23T03:39:05.533" v="385" actId="20577"/>
          <ac:graphicFrameMkLst>
            <pc:docMk/>
            <pc:sldMk cId="1407905972" sldId="2573"/>
            <ac:graphicFrameMk id="2" creationId="{AD182DD5-EF7D-48C6-90F9-1F889FEB6101}"/>
          </ac:graphicFrameMkLst>
        </pc:graphicFrameChg>
      </pc:sldChg>
      <pc:sldChg chg="addSp delSp modSp add">
        <pc:chgData name="Tariq Abubaker" userId="432f6d09324bb7bc" providerId="LiveId" clId="{88F4E8C5-4C2C-45B0-B214-CA0E829C32D9}" dt="2020-06-20T09:03:54.464" v="383" actId="14100"/>
        <pc:sldMkLst>
          <pc:docMk/>
          <pc:sldMk cId="1608084032" sldId="2604"/>
        </pc:sldMkLst>
        <pc:spChg chg="del">
          <ac:chgData name="Tariq Abubaker" userId="432f6d09324bb7bc" providerId="LiveId" clId="{88F4E8C5-4C2C-45B0-B214-CA0E829C32D9}" dt="2020-06-20T08:44:38.217" v="1"/>
          <ac:spMkLst>
            <pc:docMk/>
            <pc:sldMk cId="1608084032" sldId="2604"/>
            <ac:spMk id="2" creationId="{DC8F3156-5F62-4721-B477-C3E1C305BB18}"/>
          </ac:spMkLst>
        </pc:spChg>
        <pc:spChg chg="del">
          <ac:chgData name="Tariq Abubaker" userId="432f6d09324bb7bc" providerId="LiveId" clId="{88F4E8C5-4C2C-45B0-B214-CA0E829C32D9}" dt="2020-06-20T08:44:38.217" v="1"/>
          <ac:spMkLst>
            <pc:docMk/>
            <pc:sldMk cId="1608084032" sldId="2604"/>
            <ac:spMk id="3" creationId="{645407B9-BD0B-4D14-92E3-010CD71F4A9D}"/>
          </ac:spMkLst>
        </pc:spChg>
        <pc:spChg chg="add mod">
          <ac:chgData name="Tariq Abubaker" userId="432f6d09324bb7bc" providerId="LiveId" clId="{88F4E8C5-4C2C-45B0-B214-CA0E829C32D9}" dt="2020-06-20T08:44:44.523" v="14" actId="20577"/>
          <ac:spMkLst>
            <pc:docMk/>
            <pc:sldMk cId="1608084032" sldId="2604"/>
            <ac:spMk id="5" creationId="{A795CCFE-9DD6-45C1-9268-A536E7061430}"/>
          </ac:spMkLst>
        </pc:spChg>
        <pc:spChg chg="add mod">
          <ac:chgData name="Tariq Abubaker" userId="432f6d09324bb7bc" providerId="LiveId" clId="{88F4E8C5-4C2C-45B0-B214-CA0E829C32D9}" dt="2020-06-20T09:03:54.464" v="383" actId="14100"/>
          <ac:spMkLst>
            <pc:docMk/>
            <pc:sldMk cId="1608084032" sldId="2604"/>
            <ac:spMk id="6" creationId="{F527DEA5-2D08-4609-B021-2CF8950603B8}"/>
          </ac:spMkLst>
        </pc:spChg>
      </pc:sldChg>
      <pc:sldChg chg="ord">
        <pc:chgData name="Tariq Abubaker" userId="432f6d09324bb7bc" providerId="LiveId" clId="{88F4E8C5-4C2C-45B0-B214-CA0E829C32D9}" dt="2020-06-23T04:35:01.038" v="386"/>
        <pc:sldMkLst>
          <pc:docMk/>
          <pc:sldMk cId="3652321665" sldId="2606"/>
        </pc:sldMkLst>
      </pc:sldChg>
      <pc:sldChg chg="ord">
        <pc:chgData name="Tariq Abubaker" userId="432f6d09324bb7bc" providerId="LiveId" clId="{88F4E8C5-4C2C-45B0-B214-CA0E829C32D9}" dt="2020-06-23T04:35:01.038" v="386"/>
        <pc:sldMkLst>
          <pc:docMk/>
          <pc:sldMk cId="3520815396" sldId="2607"/>
        </pc:sldMkLst>
      </pc:sldChg>
      <pc:sldChg chg="ord">
        <pc:chgData name="Tariq Abubaker" userId="432f6d09324bb7bc" providerId="LiveId" clId="{88F4E8C5-4C2C-45B0-B214-CA0E829C32D9}" dt="2020-06-23T04:35:01.038" v="386"/>
        <pc:sldMkLst>
          <pc:docMk/>
          <pc:sldMk cId="537015658" sldId="2608"/>
        </pc:sldMkLst>
      </pc:sldChg>
      <pc:sldChg chg="modSp ord">
        <pc:chgData name="Tariq Abubaker" userId="432f6d09324bb7bc" providerId="LiveId" clId="{88F4E8C5-4C2C-45B0-B214-CA0E829C32D9}" dt="2020-06-24T22:43:28.091" v="790" actId="108"/>
        <pc:sldMkLst>
          <pc:docMk/>
          <pc:sldMk cId="4103698571" sldId="2609"/>
        </pc:sldMkLst>
        <pc:spChg chg="mod">
          <ac:chgData name="Tariq Abubaker" userId="432f6d09324bb7bc" providerId="LiveId" clId="{88F4E8C5-4C2C-45B0-B214-CA0E829C32D9}" dt="2020-06-24T22:43:28.091" v="790" actId="108"/>
          <ac:spMkLst>
            <pc:docMk/>
            <pc:sldMk cId="4103698571" sldId="2609"/>
            <ac:spMk id="6" creationId="{2FA4DEE4-1D98-4BD8-9559-8068B9A1FE27}"/>
          </ac:spMkLst>
        </pc:spChg>
      </pc:sldChg>
      <pc:sldChg chg="addSp delSp modSp add modNotesTx">
        <pc:chgData name="Tariq Abubaker" userId="432f6d09324bb7bc" providerId="LiveId" clId="{88F4E8C5-4C2C-45B0-B214-CA0E829C32D9}" dt="2020-06-25T22:06:05.749" v="1924" actId="6549"/>
        <pc:sldMkLst>
          <pc:docMk/>
          <pc:sldMk cId="338450534" sldId="2619"/>
        </pc:sldMkLst>
        <pc:spChg chg="del">
          <ac:chgData name="Tariq Abubaker" userId="432f6d09324bb7bc" providerId="LiveId" clId="{88F4E8C5-4C2C-45B0-B214-CA0E829C32D9}" dt="2020-06-24T19:55:19.217" v="390"/>
          <ac:spMkLst>
            <pc:docMk/>
            <pc:sldMk cId="338450534" sldId="2619"/>
            <ac:spMk id="2" creationId="{7CBD03D3-7F85-45DC-A264-FC1E37585D63}"/>
          </ac:spMkLst>
        </pc:spChg>
        <pc:spChg chg="del">
          <ac:chgData name="Tariq Abubaker" userId="432f6d09324bb7bc" providerId="LiveId" clId="{88F4E8C5-4C2C-45B0-B214-CA0E829C32D9}" dt="2020-06-24T19:55:19.217" v="390"/>
          <ac:spMkLst>
            <pc:docMk/>
            <pc:sldMk cId="338450534" sldId="2619"/>
            <ac:spMk id="3" creationId="{4B27E0AD-022E-487F-8B70-35B9A6A817AC}"/>
          </ac:spMkLst>
        </pc:spChg>
        <pc:spChg chg="del">
          <ac:chgData name="Tariq Abubaker" userId="432f6d09324bb7bc" providerId="LiveId" clId="{88F4E8C5-4C2C-45B0-B214-CA0E829C32D9}" dt="2020-06-24T19:55:19.217" v="390"/>
          <ac:spMkLst>
            <pc:docMk/>
            <pc:sldMk cId="338450534" sldId="2619"/>
            <ac:spMk id="4" creationId="{90722C52-7841-446A-942A-78C112F12B01}"/>
          </ac:spMkLst>
        </pc:spChg>
        <pc:spChg chg="add mod">
          <ac:chgData name="Tariq Abubaker" userId="432f6d09324bb7bc" providerId="LiveId" clId="{88F4E8C5-4C2C-45B0-B214-CA0E829C32D9}" dt="2020-06-24T22:28:00.222" v="673" actId="20577"/>
          <ac:spMkLst>
            <pc:docMk/>
            <pc:sldMk cId="338450534" sldId="2619"/>
            <ac:spMk id="5" creationId="{EEF299C7-4478-48E7-B00C-7B79C0454419}"/>
          </ac:spMkLst>
        </pc:spChg>
        <pc:spChg chg="add mod">
          <ac:chgData name="Tariq Abubaker" userId="432f6d09324bb7bc" providerId="LiveId" clId="{88F4E8C5-4C2C-45B0-B214-CA0E829C32D9}" dt="2020-06-24T20:08:36.261" v="466" actId="20577"/>
          <ac:spMkLst>
            <pc:docMk/>
            <pc:sldMk cId="338450534" sldId="2619"/>
            <ac:spMk id="6" creationId="{8D13C595-7899-4534-9267-3B9DB616B52D}"/>
          </ac:spMkLst>
        </pc:spChg>
        <pc:spChg chg="add del mod">
          <ac:chgData name="Tariq Abubaker" userId="432f6d09324bb7bc" providerId="LiveId" clId="{88F4E8C5-4C2C-45B0-B214-CA0E829C32D9}" dt="2020-06-24T20:04:32.565" v="418" actId="931"/>
          <ac:spMkLst>
            <pc:docMk/>
            <pc:sldMk cId="338450534" sldId="2619"/>
            <ac:spMk id="7" creationId="{83A99B92-0AF3-4AEC-92CF-48E4E69E8A08}"/>
          </ac:spMkLst>
        </pc:spChg>
        <pc:spChg chg="add del mod">
          <ac:chgData name="Tariq Abubaker" userId="432f6d09324bb7bc" providerId="LiveId" clId="{88F4E8C5-4C2C-45B0-B214-CA0E829C32D9}" dt="2020-06-24T20:04:50.570" v="426" actId="478"/>
          <ac:spMkLst>
            <pc:docMk/>
            <pc:sldMk cId="338450534" sldId="2619"/>
            <ac:spMk id="8" creationId="{758AD47A-3E54-4C0B-9C9B-19984447AAAB}"/>
          </ac:spMkLst>
        </pc:spChg>
        <pc:spChg chg="add del mod">
          <ac:chgData name="Tariq Abubaker" userId="432f6d09324bb7bc" providerId="LiveId" clId="{88F4E8C5-4C2C-45B0-B214-CA0E829C32D9}" dt="2020-06-24T20:04:26.667" v="417" actId="931"/>
          <ac:spMkLst>
            <pc:docMk/>
            <pc:sldMk cId="338450534" sldId="2619"/>
            <ac:spMk id="9" creationId="{1DD6E872-2E2F-4564-A7D6-165D037C0760}"/>
          </ac:spMkLst>
        </pc:spChg>
        <pc:spChg chg="add del mod">
          <ac:chgData name="Tariq Abubaker" userId="432f6d09324bb7bc" providerId="LiveId" clId="{88F4E8C5-4C2C-45B0-B214-CA0E829C32D9}" dt="2020-06-24T20:04:41.828" v="423" actId="931"/>
          <ac:spMkLst>
            <pc:docMk/>
            <pc:sldMk cId="338450534" sldId="2619"/>
            <ac:spMk id="10" creationId="{6B7C045D-4796-45EA-BA10-A52689D139B3}"/>
          </ac:spMkLst>
        </pc:spChg>
        <pc:spChg chg="add">
          <ac:chgData name="Tariq Abubaker" userId="432f6d09324bb7bc" providerId="LiveId" clId="{88F4E8C5-4C2C-45B0-B214-CA0E829C32D9}" dt="2020-06-24T22:25:33.205" v="610"/>
          <ac:spMkLst>
            <pc:docMk/>
            <pc:sldMk cId="338450534" sldId="2619"/>
            <ac:spMk id="26" creationId="{DA4116F7-8D21-4514-B45F-618F3CF2956C}"/>
          </ac:spMkLst>
        </pc:spChg>
        <pc:picChg chg="add mod">
          <ac:chgData name="Tariq Abubaker" userId="432f6d09324bb7bc" providerId="LiveId" clId="{88F4E8C5-4C2C-45B0-B214-CA0E829C32D9}" dt="2020-06-24T22:20:02.921" v="523" actId="1076"/>
          <ac:picMkLst>
            <pc:docMk/>
            <pc:sldMk cId="338450534" sldId="2619"/>
            <ac:picMk id="12" creationId="{2C2711CB-4070-47F4-873B-F5D795D87390}"/>
          </ac:picMkLst>
        </pc:picChg>
        <pc:picChg chg="add mod">
          <ac:chgData name="Tariq Abubaker" userId="432f6d09324bb7bc" providerId="LiveId" clId="{88F4E8C5-4C2C-45B0-B214-CA0E829C32D9}" dt="2020-06-24T22:20:02.921" v="523" actId="1076"/>
          <ac:picMkLst>
            <pc:docMk/>
            <pc:sldMk cId="338450534" sldId="2619"/>
            <ac:picMk id="14" creationId="{9CB1AAD5-86CA-4D49-94DA-411F298514BE}"/>
          </ac:picMkLst>
        </pc:picChg>
        <pc:picChg chg="add mod">
          <ac:chgData name="Tariq Abubaker" userId="432f6d09324bb7bc" providerId="LiveId" clId="{88F4E8C5-4C2C-45B0-B214-CA0E829C32D9}" dt="2020-06-24T22:20:02.921" v="523" actId="1076"/>
          <ac:picMkLst>
            <pc:docMk/>
            <pc:sldMk cId="338450534" sldId="2619"/>
            <ac:picMk id="16" creationId="{FFF32B3A-6B24-482F-BCAE-E3BF7C7A0337}"/>
          </ac:picMkLst>
        </pc:picChg>
        <pc:picChg chg="add del mod">
          <ac:chgData name="Tariq Abubaker" userId="432f6d09324bb7bc" providerId="LiveId" clId="{88F4E8C5-4C2C-45B0-B214-CA0E829C32D9}" dt="2020-06-24T22:19:03.899" v="512" actId="478"/>
          <ac:picMkLst>
            <pc:docMk/>
            <pc:sldMk cId="338450534" sldId="2619"/>
            <ac:picMk id="18" creationId="{7FE78D3A-D4F8-40CC-AAA3-3342EA91BCFA}"/>
          </ac:picMkLst>
        </pc:picChg>
        <pc:picChg chg="add del mod">
          <ac:chgData name="Tariq Abubaker" userId="432f6d09324bb7bc" providerId="LiveId" clId="{88F4E8C5-4C2C-45B0-B214-CA0E829C32D9}" dt="2020-06-24T22:19:03.259" v="511" actId="478"/>
          <ac:picMkLst>
            <pc:docMk/>
            <pc:sldMk cId="338450534" sldId="2619"/>
            <ac:picMk id="20" creationId="{BBFBC042-C89E-4FDA-8FB7-9EAD5F8C644F}"/>
          </ac:picMkLst>
        </pc:picChg>
        <pc:picChg chg="add del mod">
          <ac:chgData name="Tariq Abubaker" userId="432f6d09324bb7bc" providerId="LiveId" clId="{88F4E8C5-4C2C-45B0-B214-CA0E829C32D9}" dt="2020-06-24T22:19:02.267" v="510" actId="478"/>
          <ac:picMkLst>
            <pc:docMk/>
            <pc:sldMk cId="338450534" sldId="2619"/>
            <ac:picMk id="22" creationId="{36369DD9-BC98-4F4A-805D-ED5BA23C5C13}"/>
          </ac:picMkLst>
        </pc:picChg>
        <pc:picChg chg="add del mod">
          <ac:chgData name="Tariq Abubaker" userId="432f6d09324bb7bc" providerId="LiveId" clId="{88F4E8C5-4C2C-45B0-B214-CA0E829C32D9}" dt="2020-06-24T22:19:25.595" v="517" actId="478"/>
          <ac:picMkLst>
            <pc:docMk/>
            <pc:sldMk cId="338450534" sldId="2619"/>
            <ac:picMk id="24" creationId="{44BF224A-5F17-46A8-960C-C741371C028A}"/>
          </ac:picMkLst>
        </pc:picChg>
        <pc:picChg chg="add del mod">
          <ac:chgData name="Tariq Abubaker" userId="432f6d09324bb7bc" providerId="LiveId" clId="{88F4E8C5-4C2C-45B0-B214-CA0E829C32D9}" dt="2020-06-24T22:20:06.650" v="527" actId="478"/>
          <ac:picMkLst>
            <pc:docMk/>
            <pc:sldMk cId="338450534" sldId="2619"/>
            <ac:picMk id="25" creationId="{8962185C-0B72-453F-917F-44AAC89E4A33}"/>
          </ac:picMkLst>
        </pc:picChg>
      </pc:sldChg>
      <pc:sldChg chg="addSp delSp modSp add modNotesTx">
        <pc:chgData name="Tariq Abubaker" userId="432f6d09324bb7bc" providerId="LiveId" clId="{88F4E8C5-4C2C-45B0-B214-CA0E829C32D9}" dt="2020-06-25T22:06:08.832" v="1925" actId="6549"/>
        <pc:sldMkLst>
          <pc:docMk/>
          <pc:sldMk cId="137762229" sldId="2620"/>
        </pc:sldMkLst>
        <pc:spChg chg="del">
          <ac:chgData name="Tariq Abubaker" userId="432f6d09324bb7bc" providerId="LiveId" clId="{88F4E8C5-4C2C-45B0-B214-CA0E829C32D9}" dt="2020-06-24T21:14:08.133" v="468"/>
          <ac:spMkLst>
            <pc:docMk/>
            <pc:sldMk cId="137762229" sldId="2620"/>
            <ac:spMk id="2" creationId="{B09B2591-FA6F-4116-9313-DB0A8C591FEC}"/>
          </ac:spMkLst>
        </pc:spChg>
        <pc:spChg chg="del">
          <ac:chgData name="Tariq Abubaker" userId="432f6d09324bb7bc" providerId="LiveId" clId="{88F4E8C5-4C2C-45B0-B214-CA0E829C32D9}" dt="2020-06-24T21:14:08.133" v="468"/>
          <ac:spMkLst>
            <pc:docMk/>
            <pc:sldMk cId="137762229" sldId="2620"/>
            <ac:spMk id="3" creationId="{36CF02CC-3D23-4503-910B-E62C861DC6FF}"/>
          </ac:spMkLst>
        </pc:spChg>
        <pc:spChg chg="del">
          <ac:chgData name="Tariq Abubaker" userId="432f6d09324bb7bc" providerId="LiveId" clId="{88F4E8C5-4C2C-45B0-B214-CA0E829C32D9}" dt="2020-06-24T21:14:08.133" v="468"/>
          <ac:spMkLst>
            <pc:docMk/>
            <pc:sldMk cId="137762229" sldId="2620"/>
            <ac:spMk id="4" creationId="{E5568474-1128-4E2A-80CB-5C84A6E59BC6}"/>
          </ac:spMkLst>
        </pc:spChg>
        <pc:spChg chg="del">
          <ac:chgData name="Tariq Abubaker" userId="432f6d09324bb7bc" providerId="LiveId" clId="{88F4E8C5-4C2C-45B0-B214-CA0E829C32D9}" dt="2020-06-24T21:14:08.133" v="468"/>
          <ac:spMkLst>
            <pc:docMk/>
            <pc:sldMk cId="137762229" sldId="2620"/>
            <ac:spMk id="5" creationId="{CC259183-51FA-45A5-B230-79649B5176F1}"/>
          </ac:spMkLst>
        </pc:spChg>
        <pc:spChg chg="del">
          <ac:chgData name="Tariq Abubaker" userId="432f6d09324bb7bc" providerId="LiveId" clId="{88F4E8C5-4C2C-45B0-B214-CA0E829C32D9}" dt="2020-06-24T21:14:08.133" v="468"/>
          <ac:spMkLst>
            <pc:docMk/>
            <pc:sldMk cId="137762229" sldId="2620"/>
            <ac:spMk id="7" creationId="{219B5BE3-B3EC-4070-9F1F-4DD1DCD20723}"/>
          </ac:spMkLst>
        </pc:spChg>
        <pc:spChg chg="del">
          <ac:chgData name="Tariq Abubaker" userId="432f6d09324bb7bc" providerId="LiveId" clId="{88F4E8C5-4C2C-45B0-B214-CA0E829C32D9}" dt="2020-06-24T21:14:08.133" v="468"/>
          <ac:spMkLst>
            <pc:docMk/>
            <pc:sldMk cId="137762229" sldId="2620"/>
            <ac:spMk id="8" creationId="{231CB3BE-A896-4802-A0B4-5A1119CE8F8E}"/>
          </ac:spMkLst>
        </pc:spChg>
        <pc:spChg chg="add mod">
          <ac:chgData name="Tariq Abubaker" userId="432f6d09324bb7bc" providerId="LiveId" clId="{88F4E8C5-4C2C-45B0-B214-CA0E829C32D9}" dt="2020-06-24T22:27:40.280" v="649" actId="20577"/>
          <ac:spMkLst>
            <pc:docMk/>
            <pc:sldMk cId="137762229" sldId="2620"/>
            <ac:spMk id="9" creationId="{E3549037-28F9-4165-9638-6C47D738E384}"/>
          </ac:spMkLst>
        </pc:spChg>
        <pc:spChg chg="add del mod">
          <ac:chgData name="Tariq Abubaker" userId="432f6d09324bb7bc" providerId="LiveId" clId="{88F4E8C5-4C2C-45B0-B214-CA0E829C32D9}" dt="2020-06-24T22:16:31.892" v="469" actId="1032"/>
          <ac:spMkLst>
            <pc:docMk/>
            <pc:sldMk cId="137762229" sldId="2620"/>
            <ac:spMk id="10" creationId="{4EB07A88-31F7-418A-B8AF-44D3A3D3F9A0}"/>
          </ac:spMkLst>
        </pc:spChg>
        <pc:graphicFrameChg chg="add mod">
          <ac:chgData name="Tariq Abubaker" userId="432f6d09324bb7bc" providerId="LiveId" clId="{88F4E8C5-4C2C-45B0-B214-CA0E829C32D9}" dt="2020-06-24T22:25:48.990" v="611" actId="12269"/>
          <ac:graphicFrameMkLst>
            <pc:docMk/>
            <pc:sldMk cId="137762229" sldId="2620"/>
            <ac:graphicFrameMk id="11" creationId="{A982837F-4446-4E13-B823-461C19C9814E}"/>
          </ac:graphicFrameMkLst>
        </pc:graphicFrameChg>
      </pc:sldChg>
      <pc:sldMasterChg chg="del delSldLayout">
        <pc:chgData name="Tariq Abubaker" userId="432f6d09324bb7bc" providerId="LiveId" clId="{88F4E8C5-4C2C-45B0-B214-CA0E829C32D9}" dt="2020-06-24T22:31:37.296" v="696" actId="2696"/>
        <pc:sldMasterMkLst>
          <pc:docMk/>
          <pc:sldMasterMk cId="2685910758" sldId="2147483682"/>
        </pc:sldMasterMkLst>
        <pc:sldLayoutChg chg="del">
          <pc:chgData name="Tariq Abubaker" userId="432f6d09324bb7bc" providerId="LiveId" clId="{88F4E8C5-4C2C-45B0-B214-CA0E829C32D9}" dt="2020-06-24T22:31:37.259" v="674" actId="2696"/>
          <pc:sldLayoutMkLst>
            <pc:docMk/>
            <pc:sldMasterMk cId="2685910758" sldId="2147483682"/>
            <pc:sldLayoutMk cId="3471513520" sldId="2147483683"/>
          </pc:sldLayoutMkLst>
        </pc:sldLayoutChg>
        <pc:sldLayoutChg chg="del">
          <pc:chgData name="Tariq Abubaker" userId="432f6d09324bb7bc" providerId="LiveId" clId="{88F4E8C5-4C2C-45B0-B214-CA0E829C32D9}" dt="2020-06-24T22:31:37.267" v="676" actId="2696"/>
          <pc:sldLayoutMkLst>
            <pc:docMk/>
            <pc:sldMasterMk cId="2685910758" sldId="2147483682"/>
            <pc:sldLayoutMk cId="3590056082" sldId="2147483684"/>
          </pc:sldLayoutMkLst>
        </pc:sldLayoutChg>
        <pc:sldLayoutChg chg="del">
          <pc:chgData name="Tariq Abubaker" userId="432f6d09324bb7bc" providerId="LiveId" clId="{88F4E8C5-4C2C-45B0-B214-CA0E829C32D9}" dt="2020-06-24T22:31:37.270" v="677" actId="2696"/>
          <pc:sldLayoutMkLst>
            <pc:docMk/>
            <pc:sldMasterMk cId="2685910758" sldId="2147483682"/>
            <pc:sldLayoutMk cId="2262423174" sldId="2147483685"/>
          </pc:sldLayoutMkLst>
        </pc:sldLayoutChg>
        <pc:sldLayoutChg chg="del">
          <pc:chgData name="Tariq Abubaker" userId="432f6d09324bb7bc" providerId="LiveId" clId="{88F4E8C5-4C2C-45B0-B214-CA0E829C32D9}" dt="2020-06-24T22:31:37.272" v="678" actId="2696"/>
          <pc:sldLayoutMkLst>
            <pc:docMk/>
            <pc:sldMasterMk cId="2685910758" sldId="2147483682"/>
            <pc:sldLayoutMk cId="2908544201" sldId="2147483686"/>
          </pc:sldLayoutMkLst>
        </pc:sldLayoutChg>
        <pc:sldLayoutChg chg="del">
          <pc:chgData name="Tariq Abubaker" userId="432f6d09324bb7bc" providerId="LiveId" clId="{88F4E8C5-4C2C-45B0-B214-CA0E829C32D9}" dt="2020-06-24T22:31:37.274" v="679" actId="2696"/>
          <pc:sldLayoutMkLst>
            <pc:docMk/>
            <pc:sldMasterMk cId="2685910758" sldId="2147483682"/>
            <pc:sldLayoutMk cId="1115496794" sldId="2147483687"/>
          </pc:sldLayoutMkLst>
        </pc:sldLayoutChg>
        <pc:sldLayoutChg chg="del">
          <pc:chgData name="Tariq Abubaker" userId="432f6d09324bb7bc" providerId="LiveId" clId="{88F4E8C5-4C2C-45B0-B214-CA0E829C32D9}" dt="2020-06-24T22:31:37.275" v="680" actId="2696"/>
          <pc:sldLayoutMkLst>
            <pc:docMk/>
            <pc:sldMasterMk cId="2685910758" sldId="2147483682"/>
            <pc:sldLayoutMk cId="2467534390" sldId="2147483688"/>
          </pc:sldLayoutMkLst>
        </pc:sldLayoutChg>
        <pc:sldLayoutChg chg="del">
          <pc:chgData name="Tariq Abubaker" userId="432f6d09324bb7bc" providerId="LiveId" clId="{88F4E8C5-4C2C-45B0-B214-CA0E829C32D9}" dt="2020-06-24T22:31:37.277" v="681" actId="2696"/>
          <pc:sldLayoutMkLst>
            <pc:docMk/>
            <pc:sldMasterMk cId="2685910758" sldId="2147483682"/>
            <pc:sldLayoutMk cId="3902342589" sldId="2147483689"/>
          </pc:sldLayoutMkLst>
        </pc:sldLayoutChg>
        <pc:sldLayoutChg chg="del">
          <pc:chgData name="Tariq Abubaker" userId="432f6d09324bb7bc" providerId="LiveId" clId="{88F4E8C5-4C2C-45B0-B214-CA0E829C32D9}" dt="2020-06-24T22:31:37.278" v="682" actId="2696"/>
          <pc:sldLayoutMkLst>
            <pc:docMk/>
            <pc:sldMasterMk cId="2685910758" sldId="2147483682"/>
            <pc:sldLayoutMk cId="4026809073" sldId="2147483690"/>
          </pc:sldLayoutMkLst>
        </pc:sldLayoutChg>
        <pc:sldLayoutChg chg="del">
          <pc:chgData name="Tariq Abubaker" userId="432f6d09324bb7bc" providerId="LiveId" clId="{88F4E8C5-4C2C-45B0-B214-CA0E829C32D9}" dt="2020-06-24T22:31:37.279" v="683" actId="2696"/>
          <pc:sldLayoutMkLst>
            <pc:docMk/>
            <pc:sldMasterMk cId="2685910758" sldId="2147483682"/>
            <pc:sldLayoutMk cId="3217391963" sldId="2147483691"/>
          </pc:sldLayoutMkLst>
        </pc:sldLayoutChg>
        <pc:sldLayoutChg chg="del">
          <pc:chgData name="Tariq Abubaker" userId="432f6d09324bb7bc" providerId="LiveId" clId="{88F4E8C5-4C2C-45B0-B214-CA0E829C32D9}" dt="2020-06-24T22:31:37.280" v="684" actId="2696"/>
          <pc:sldLayoutMkLst>
            <pc:docMk/>
            <pc:sldMasterMk cId="2685910758" sldId="2147483682"/>
            <pc:sldLayoutMk cId="3323045040" sldId="2147483692"/>
          </pc:sldLayoutMkLst>
        </pc:sldLayoutChg>
        <pc:sldLayoutChg chg="del">
          <pc:chgData name="Tariq Abubaker" userId="432f6d09324bb7bc" providerId="LiveId" clId="{88F4E8C5-4C2C-45B0-B214-CA0E829C32D9}" dt="2020-06-24T22:31:37.281" v="685" actId="2696"/>
          <pc:sldLayoutMkLst>
            <pc:docMk/>
            <pc:sldMasterMk cId="2685910758" sldId="2147483682"/>
            <pc:sldLayoutMk cId="1106916345" sldId="2147483693"/>
          </pc:sldLayoutMkLst>
        </pc:sldLayoutChg>
        <pc:sldLayoutChg chg="del">
          <pc:chgData name="Tariq Abubaker" userId="432f6d09324bb7bc" providerId="LiveId" clId="{88F4E8C5-4C2C-45B0-B214-CA0E829C32D9}" dt="2020-06-24T22:31:37.282" v="686" actId="2696"/>
          <pc:sldLayoutMkLst>
            <pc:docMk/>
            <pc:sldMasterMk cId="2685910758" sldId="2147483682"/>
            <pc:sldLayoutMk cId="1307118587" sldId="2147483694"/>
          </pc:sldLayoutMkLst>
        </pc:sldLayoutChg>
        <pc:sldLayoutChg chg="del">
          <pc:chgData name="Tariq Abubaker" userId="432f6d09324bb7bc" providerId="LiveId" clId="{88F4E8C5-4C2C-45B0-B214-CA0E829C32D9}" dt="2020-06-24T22:31:37.283" v="687" actId="2696"/>
          <pc:sldLayoutMkLst>
            <pc:docMk/>
            <pc:sldMasterMk cId="2685910758" sldId="2147483682"/>
            <pc:sldLayoutMk cId="841499842" sldId="2147483695"/>
          </pc:sldLayoutMkLst>
        </pc:sldLayoutChg>
        <pc:sldLayoutChg chg="del">
          <pc:chgData name="Tariq Abubaker" userId="432f6d09324bb7bc" providerId="LiveId" clId="{88F4E8C5-4C2C-45B0-B214-CA0E829C32D9}" dt="2020-06-24T22:31:37.285" v="688" actId="2696"/>
          <pc:sldLayoutMkLst>
            <pc:docMk/>
            <pc:sldMasterMk cId="2685910758" sldId="2147483682"/>
            <pc:sldLayoutMk cId="4141363297" sldId="2147483696"/>
          </pc:sldLayoutMkLst>
        </pc:sldLayoutChg>
        <pc:sldLayoutChg chg="del">
          <pc:chgData name="Tariq Abubaker" userId="432f6d09324bb7bc" providerId="LiveId" clId="{88F4E8C5-4C2C-45B0-B214-CA0E829C32D9}" dt="2020-06-24T22:31:37.290" v="691" actId="2696"/>
          <pc:sldLayoutMkLst>
            <pc:docMk/>
            <pc:sldMasterMk cId="2685910758" sldId="2147483682"/>
            <pc:sldLayoutMk cId="3534360932" sldId="2147483697"/>
          </pc:sldLayoutMkLst>
        </pc:sldLayoutChg>
        <pc:sldLayoutChg chg="del">
          <pc:chgData name="Tariq Abubaker" userId="432f6d09324bb7bc" providerId="LiveId" clId="{88F4E8C5-4C2C-45B0-B214-CA0E829C32D9}" dt="2020-06-24T22:31:37.291" v="692" actId="2696"/>
          <pc:sldLayoutMkLst>
            <pc:docMk/>
            <pc:sldMasterMk cId="2685910758" sldId="2147483682"/>
            <pc:sldLayoutMk cId="1713392590" sldId="2147483698"/>
          </pc:sldLayoutMkLst>
        </pc:sldLayoutChg>
        <pc:sldLayoutChg chg="del">
          <pc:chgData name="Tariq Abubaker" userId="432f6d09324bb7bc" providerId="LiveId" clId="{88F4E8C5-4C2C-45B0-B214-CA0E829C32D9}" dt="2020-06-24T22:31:37.292" v="693" actId="2696"/>
          <pc:sldLayoutMkLst>
            <pc:docMk/>
            <pc:sldMasterMk cId="2685910758" sldId="2147483682"/>
            <pc:sldLayoutMk cId="1897568844" sldId="2147483699"/>
          </pc:sldLayoutMkLst>
        </pc:sldLayoutChg>
        <pc:sldLayoutChg chg="del">
          <pc:chgData name="Tariq Abubaker" userId="432f6d09324bb7bc" providerId="LiveId" clId="{88F4E8C5-4C2C-45B0-B214-CA0E829C32D9}" dt="2020-06-24T22:31:37.293" v="694" actId="2696"/>
          <pc:sldLayoutMkLst>
            <pc:docMk/>
            <pc:sldMasterMk cId="2685910758" sldId="2147483682"/>
            <pc:sldLayoutMk cId="631626583" sldId="2147483700"/>
          </pc:sldLayoutMkLst>
        </pc:sldLayoutChg>
        <pc:sldLayoutChg chg="del">
          <pc:chgData name="Tariq Abubaker" userId="432f6d09324bb7bc" providerId="LiveId" clId="{88F4E8C5-4C2C-45B0-B214-CA0E829C32D9}" dt="2020-06-24T22:31:37.293" v="695" actId="2696"/>
          <pc:sldLayoutMkLst>
            <pc:docMk/>
            <pc:sldMasterMk cId="2685910758" sldId="2147483682"/>
            <pc:sldLayoutMk cId="2703681658" sldId="2147483703"/>
          </pc:sldLayoutMkLst>
        </pc:sldLayoutChg>
        <pc:sldLayoutChg chg="del">
          <pc:chgData name="Tariq Abubaker" userId="432f6d09324bb7bc" providerId="LiveId" clId="{88F4E8C5-4C2C-45B0-B214-CA0E829C32D9}" dt="2020-06-24T22:31:37.264" v="675" actId="2696"/>
          <pc:sldLayoutMkLst>
            <pc:docMk/>
            <pc:sldMasterMk cId="2685910758" sldId="2147483682"/>
            <pc:sldLayoutMk cId="1902268865" sldId="2147483704"/>
          </pc:sldLayoutMkLst>
        </pc:sldLayoutChg>
        <pc:sldLayoutChg chg="del">
          <pc:chgData name="Tariq Abubaker" userId="432f6d09324bb7bc" providerId="LiveId" clId="{88F4E8C5-4C2C-45B0-B214-CA0E829C32D9}" dt="2020-06-24T22:31:37.288" v="689" actId="2696"/>
          <pc:sldLayoutMkLst>
            <pc:docMk/>
            <pc:sldMasterMk cId="2685910758" sldId="2147483682"/>
            <pc:sldLayoutMk cId="1746651456" sldId="2147483705"/>
          </pc:sldLayoutMkLst>
        </pc:sldLayoutChg>
        <pc:sldLayoutChg chg="del">
          <pc:chgData name="Tariq Abubaker" userId="432f6d09324bb7bc" providerId="LiveId" clId="{88F4E8C5-4C2C-45B0-B214-CA0E829C32D9}" dt="2020-06-24T22:31:37.289" v="690" actId="2696"/>
          <pc:sldLayoutMkLst>
            <pc:docMk/>
            <pc:sldMasterMk cId="2685910758" sldId="2147483682"/>
            <pc:sldLayoutMk cId="2068994889" sldId="2147483706"/>
          </pc:sldLayoutMkLst>
        </pc:sldLayoutChg>
      </pc:sldMasterChg>
      <pc:sldMasterChg chg="modSldLayout">
        <pc:chgData name="Tariq Abubaker" userId="432f6d09324bb7bc" providerId="LiveId" clId="{88F4E8C5-4C2C-45B0-B214-CA0E829C32D9}" dt="2020-06-24T22:42:22.874" v="789" actId="167"/>
        <pc:sldMasterMkLst>
          <pc:docMk/>
          <pc:sldMasterMk cId="2502786320" sldId="2147483707"/>
        </pc:sldMasterMkLst>
        <pc:sldLayoutChg chg="addSp modSp">
          <pc:chgData name="Tariq Abubaker" userId="432f6d09324bb7bc" providerId="LiveId" clId="{88F4E8C5-4C2C-45B0-B214-CA0E829C32D9}" dt="2020-06-24T22:41:11.356" v="783" actId="167"/>
          <pc:sldLayoutMkLst>
            <pc:docMk/>
            <pc:sldMasterMk cId="2502786320" sldId="2147483707"/>
            <pc:sldLayoutMk cId="3919820361" sldId="2147483708"/>
          </pc:sldLayoutMkLst>
          <pc:spChg chg="add ord">
            <ac:chgData name="Tariq Abubaker" userId="432f6d09324bb7bc" providerId="LiveId" clId="{88F4E8C5-4C2C-45B0-B214-CA0E829C32D9}" dt="2020-06-24T22:41:11.356" v="783" actId="167"/>
            <ac:spMkLst>
              <pc:docMk/>
              <pc:sldMasterMk cId="2502786320" sldId="2147483707"/>
              <pc:sldLayoutMk cId="3919820361" sldId="2147483708"/>
              <ac:spMk id="8" creationId="{0EDBBD6A-C8EB-497C-890C-4F5836F40D50}"/>
            </ac:spMkLst>
          </pc:spChg>
          <pc:spChg chg="add ord">
            <ac:chgData name="Tariq Abubaker" userId="432f6d09324bb7bc" providerId="LiveId" clId="{88F4E8C5-4C2C-45B0-B214-CA0E829C32D9}" dt="2020-06-24T22:41:11.356" v="783" actId="167"/>
            <ac:spMkLst>
              <pc:docMk/>
              <pc:sldMasterMk cId="2502786320" sldId="2147483707"/>
              <pc:sldLayoutMk cId="3919820361" sldId="2147483708"/>
              <ac:spMk id="9" creationId="{72B12654-36DE-4056-86D7-BE0C6DEE0247}"/>
            </ac:spMkLst>
          </pc:spChg>
          <pc:spChg chg="add ord">
            <ac:chgData name="Tariq Abubaker" userId="432f6d09324bb7bc" providerId="LiveId" clId="{88F4E8C5-4C2C-45B0-B214-CA0E829C32D9}" dt="2020-06-24T22:41:11.356" v="783" actId="167"/>
            <ac:spMkLst>
              <pc:docMk/>
              <pc:sldMasterMk cId="2502786320" sldId="2147483707"/>
              <pc:sldLayoutMk cId="3919820361" sldId="2147483708"/>
              <ac:spMk id="10" creationId="{31DFDE2B-66A7-4E0C-842E-2A50FE7989A6}"/>
            </ac:spMkLst>
          </pc:spChg>
          <pc:spChg chg="add ord">
            <ac:chgData name="Tariq Abubaker" userId="432f6d09324bb7bc" providerId="LiveId" clId="{88F4E8C5-4C2C-45B0-B214-CA0E829C32D9}" dt="2020-06-24T22:41:11.356" v="783" actId="167"/>
            <ac:spMkLst>
              <pc:docMk/>
              <pc:sldMasterMk cId="2502786320" sldId="2147483707"/>
              <pc:sldLayoutMk cId="3919820361" sldId="2147483708"/>
              <ac:spMk id="11" creationId="{2B77ECA7-0056-483B-A323-ECB7E1F81685}"/>
            </ac:spMkLst>
          </pc:spChg>
        </pc:sldLayoutChg>
        <pc:sldLayoutChg chg="addSp modSp setBg">
          <pc:chgData name="Tariq Abubaker" userId="432f6d09324bb7bc" providerId="LiveId" clId="{88F4E8C5-4C2C-45B0-B214-CA0E829C32D9}" dt="2020-06-24T22:41:30.764" v="784" actId="167"/>
          <pc:sldLayoutMkLst>
            <pc:docMk/>
            <pc:sldMasterMk cId="2502786320" sldId="2147483707"/>
            <pc:sldLayoutMk cId="3797985341" sldId="2147483712"/>
          </pc:sldLayoutMkLst>
          <pc:spChg chg="ord">
            <ac:chgData name="Tariq Abubaker" userId="432f6d09324bb7bc" providerId="LiveId" clId="{88F4E8C5-4C2C-45B0-B214-CA0E829C32D9}" dt="2020-06-24T22:41:30.764" v="784" actId="167"/>
            <ac:spMkLst>
              <pc:docMk/>
              <pc:sldMasterMk cId="2502786320" sldId="2147483707"/>
              <pc:sldLayoutMk cId="3797985341" sldId="2147483712"/>
              <ac:spMk id="8" creationId="{6D9D14BE-253F-4F2C-BD2A-279B1E6A53A9}"/>
            </ac:spMkLst>
          </pc:spChg>
          <pc:spChg chg="mod ord">
            <ac:chgData name="Tariq Abubaker" userId="432f6d09324bb7bc" providerId="LiveId" clId="{88F4E8C5-4C2C-45B0-B214-CA0E829C32D9}" dt="2020-06-24T22:41:30.764" v="784" actId="167"/>
            <ac:spMkLst>
              <pc:docMk/>
              <pc:sldMasterMk cId="2502786320" sldId="2147483707"/>
              <pc:sldLayoutMk cId="3797985341" sldId="2147483712"/>
              <ac:spMk id="9" creationId="{008B2C89-7EC0-4B72-87E4-A5E85FF0C6A2}"/>
            </ac:spMkLst>
          </pc:spChg>
          <pc:spChg chg="mod ord">
            <ac:chgData name="Tariq Abubaker" userId="432f6d09324bb7bc" providerId="LiveId" clId="{88F4E8C5-4C2C-45B0-B214-CA0E829C32D9}" dt="2020-06-24T22:41:30.764" v="784" actId="167"/>
            <ac:spMkLst>
              <pc:docMk/>
              <pc:sldMasterMk cId="2502786320" sldId="2147483707"/>
              <pc:sldLayoutMk cId="3797985341" sldId="2147483712"/>
              <ac:spMk id="12" creationId="{4AE814C7-08E9-4A49-8A3E-149C108EE284}"/>
            </ac:spMkLst>
          </pc:spChg>
          <pc:spChg chg="add ord">
            <ac:chgData name="Tariq Abubaker" userId="432f6d09324bb7bc" providerId="LiveId" clId="{88F4E8C5-4C2C-45B0-B214-CA0E829C32D9}" dt="2020-06-24T22:41:30.764" v="784" actId="167"/>
            <ac:spMkLst>
              <pc:docMk/>
              <pc:sldMasterMk cId="2502786320" sldId="2147483707"/>
              <pc:sldLayoutMk cId="3797985341" sldId="2147483712"/>
              <ac:spMk id="14" creationId="{25D97C2C-7495-4BD6-89FC-8A59E1A0D88C}"/>
            </ac:spMkLst>
          </pc:spChg>
        </pc:sldLayoutChg>
        <pc:sldLayoutChg chg="addSp modSp">
          <pc:chgData name="Tariq Abubaker" userId="432f6d09324bb7bc" providerId="LiveId" clId="{88F4E8C5-4C2C-45B0-B214-CA0E829C32D9}" dt="2020-06-24T22:36:09.186" v="730"/>
          <pc:sldLayoutMkLst>
            <pc:docMk/>
            <pc:sldMasterMk cId="2502786320" sldId="2147483707"/>
            <pc:sldLayoutMk cId="3365606786" sldId="2147483713"/>
          </pc:sldLayoutMkLst>
          <pc:spChg chg="ord">
            <ac:chgData name="Tariq Abubaker" userId="432f6d09324bb7bc" providerId="LiveId" clId="{88F4E8C5-4C2C-45B0-B214-CA0E829C32D9}" dt="2020-06-24T22:33:39.886" v="706" actId="167"/>
            <ac:spMkLst>
              <pc:docMk/>
              <pc:sldMasterMk cId="2502786320" sldId="2147483707"/>
              <pc:sldLayoutMk cId="3365606786" sldId="2147483713"/>
              <ac:spMk id="8" creationId="{15524170-AA7C-45C5-90D6-FA4F83F11BE7}"/>
            </ac:spMkLst>
          </pc:spChg>
          <pc:spChg chg="mod ord">
            <ac:chgData name="Tariq Abubaker" userId="432f6d09324bb7bc" providerId="LiveId" clId="{88F4E8C5-4C2C-45B0-B214-CA0E829C32D9}" dt="2020-06-24T22:33:39.886" v="706" actId="167"/>
            <ac:spMkLst>
              <pc:docMk/>
              <pc:sldMasterMk cId="2502786320" sldId="2147483707"/>
              <pc:sldLayoutMk cId="3365606786" sldId="2147483713"/>
              <ac:spMk id="9" creationId="{ABA549D1-5D21-4962-8DD2-913FB54A8B88}"/>
            </ac:spMkLst>
          </pc:spChg>
          <pc:spChg chg="mod ord">
            <ac:chgData name="Tariq Abubaker" userId="432f6d09324bb7bc" providerId="LiveId" clId="{88F4E8C5-4C2C-45B0-B214-CA0E829C32D9}" dt="2020-06-24T22:33:39.886" v="706" actId="167"/>
            <ac:spMkLst>
              <pc:docMk/>
              <pc:sldMasterMk cId="2502786320" sldId="2147483707"/>
              <pc:sldLayoutMk cId="3365606786" sldId="2147483713"/>
              <ac:spMk id="11" creationId="{DDAD6270-2F5B-4C79-8EF7-7165C922ABDB}"/>
            </ac:spMkLst>
          </pc:spChg>
          <pc:spChg chg="add">
            <ac:chgData name="Tariq Abubaker" userId="432f6d09324bb7bc" providerId="LiveId" clId="{88F4E8C5-4C2C-45B0-B214-CA0E829C32D9}" dt="2020-06-24T22:36:09.186" v="730"/>
            <ac:spMkLst>
              <pc:docMk/>
              <pc:sldMasterMk cId="2502786320" sldId="2147483707"/>
              <pc:sldLayoutMk cId="3365606786" sldId="2147483713"/>
              <ac:spMk id="14" creationId="{F5DCAE59-9F84-4AC2-B574-51384FFB2B0F}"/>
            </ac:spMkLst>
          </pc:spChg>
        </pc:sldLayoutChg>
        <pc:sldLayoutChg chg="addSp modSp">
          <pc:chgData name="Tariq Abubaker" userId="432f6d09324bb7bc" providerId="LiveId" clId="{88F4E8C5-4C2C-45B0-B214-CA0E829C32D9}" dt="2020-06-24T22:41:49.967" v="785"/>
          <pc:sldLayoutMkLst>
            <pc:docMk/>
            <pc:sldMasterMk cId="2502786320" sldId="2147483707"/>
            <pc:sldLayoutMk cId="2466328081" sldId="2147483714"/>
          </pc:sldLayoutMkLst>
          <pc:spChg chg="ord">
            <ac:chgData name="Tariq Abubaker" userId="432f6d09324bb7bc" providerId="LiveId" clId="{88F4E8C5-4C2C-45B0-B214-CA0E829C32D9}" dt="2020-06-24T22:34:06.708" v="710" actId="167"/>
            <ac:spMkLst>
              <pc:docMk/>
              <pc:sldMasterMk cId="2502786320" sldId="2147483707"/>
              <pc:sldLayoutMk cId="2466328081" sldId="2147483714"/>
              <ac:spMk id="12" creationId="{52F476D8-976E-4AD7-A89C-7445D67A2CF5}"/>
            </ac:spMkLst>
          </pc:spChg>
          <pc:spChg chg="mod ord">
            <ac:chgData name="Tariq Abubaker" userId="432f6d09324bb7bc" providerId="LiveId" clId="{88F4E8C5-4C2C-45B0-B214-CA0E829C32D9}" dt="2020-06-24T22:34:06.708" v="710" actId="167"/>
            <ac:spMkLst>
              <pc:docMk/>
              <pc:sldMasterMk cId="2502786320" sldId="2147483707"/>
              <pc:sldLayoutMk cId="2466328081" sldId="2147483714"/>
              <ac:spMk id="13" creationId="{5F2EEF8D-3876-4144-B2EB-00F77E2786CB}"/>
            </ac:spMkLst>
          </pc:spChg>
          <pc:spChg chg="mod ord">
            <ac:chgData name="Tariq Abubaker" userId="432f6d09324bb7bc" providerId="LiveId" clId="{88F4E8C5-4C2C-45B0-B214-CA0E829C32D9}" dt="2020-06-24T22:34:06.708" v="710" actId="167"/>
            <ac:spMkLst>
              <pc:docMk/>
              <pc:sldMasterMk cId="2502786320" sldId="2147483707"/>
              <pc:sldLayoutMk cId="2466328081" sldId="2147483714"/>
              <ac:spMk id="14" creationId="{E93BBFD2-B006-4D7C-9DF8-1596A47A37B9}"/>
            </ac:spMkLst>
          </pc:spChg>
          <pc:spChg chg="add">
            <ac:chgData name="Tariq Abubaker" userId="432f6d09324bb7bc" providerId="LiveId" clId="{88F4E8C5-4C2C-45B0-B214-CA0E829C32D9}" dt="2020-06-24T22:41:49.967" v="785"/>
            <ac:spMkLst>
              <pc:docMk/>
              <pc:sldMasterMk cId="2502786320" sldId="2147483707"/>
              <pc:sldLayoutMk cId="2466328081" sldId="2147483714"/>
              <ac:spMk id="16" creationId="{C60A8290-8492-4F3C-9A45-E2558272C95A}"/>
            </ac:spMkLst>
          </pc:spChg>
        </pc:sldLayoutChg>
        <pc:sldLayoutChg chg="addSp delSp modSp">
          <pc:chgData name="Tariq Abubaker" userId="432f6d09324bb7bc" providerId="LiveId" clId="{88F4E8C5-4C2C-45B0-B214-CA0E829C32D9}" dt="2020-06-24T22:36:06.257" v="729"/>
          <pc:sldLayoutMkLst>
            <pc:docMk/>
            <pc:sldMasterMk cId="2502786320" sldId="2147483707"/>
            <pc:sldLayoutMk cId="4100291505" sldId="2147483715"/>
          </pc:sldLayoutMkLst>
          <pc:spChg chg="mod ord">
            <ac:chgData name="Tariq Abubaker" userId="432f6d09324bb7bc" providerId="LiveId" clId="{88F4E8C5-4C2C-45B0-B214-CA0E829C32D9}" dt="2020-06-24T22:34:34.838" v="714" actId="208"/>
            <ac:spMkLst>
              <pc:docMk/>
              <pc:sldMasterMk cId="2502786320" sldId="2147483707"/>
              <pc:sldLayoutMk cId="4100291505" sldId="2147483715"/>
              <ac:spMk id="10" creationId="{CD92D281-07CD-478F-9BF5-BA7D43439A3D}"/>
            </ac:spMkLst>
          </pc:spChg>
          <pc:spChg chg="mod">
            <ac:chgData name="Tariq Abubaker" userId="432f6d09324bb7bc" providerId="LiveId" clId="{88F4E8C5-4C2C-45B0-B214-CA0E829C32D9}" dt="2020-06-24T22:34:51.502" v="716" actId="108"/>
            <ac:spMkLst>
              <pc:docMk/>
              <pc:sldMasterMk cId="2502786320" sldId="2147483707"/>
              <pc:sldLayoutMk cId="4100291505" sldId="2147483715"/>
              <ac:spMk id="13" creationId="{D0111EB4-98AF-4EB7-878B-31FD32A95141}"/>
            </ac:spMkLst>
          </pc:spChg>
          <pc:spChg chg="del">
            <ac:chgData name="Tariq Abubaker" userId="432f6d09324bb7bc" providerId="LiveId" clId="{88F4E8C5-4C2C-45B0-B214-CA0E829C32D9}" dt="2020-06-24T22:34:56.687" v="717" actId="478"/>
            <ac:spMkLst>
              <pc:docMk/>
              <pc:sldMasterMk cId="2502786320" sldId="2147483707"/>
              <pc:sldLayoutMk cId="4100291505" sldId="2147483715"/>
              <ac:spMk id="15" creationId="{FFD5C582-B212-4ADA-AB1B-0481AA39C3A9}"/>
            </ac:spMkLst>
          </pc:spChg>
          <pc:spChg chg="add">
            <ac:chgData name="Tariq Abubaker" userId="432f6d09324bb7bc" providerId="LiveId" clId="{88F4E8C5-4C2C-45B0-B214-CA0E829C32D9}" dt="2020-06-24T22:36:06.257" v="729"/>
            <ac:spMkLst>
              <pc:docMk/>
              <pc:sldMasterMk cId="2502786320" sldId="2147483707"/>
              <pc:sldLayoutMk cId="4100291505" sldId="2147483715"/>
              <ac:spMk id="16" creationId="{7511E728-4E10-4F86-8D12-F175E5CFD357}"/>
            </ac:spMkLst>
          </pc:spChg>
        </pc:sldLayoutChg>
        <pc:sldLayoutChg chg="addSp modSp">
          <pc:chgData name="Tariq Abubaker" userId="432f6d09324bb7bc" providerId="LiveId" clId="{88F4E8C5-4C2C-45B0-B214-CA0E829C32D9}" dt="2020-06-24T22:42:17.610" v="787" actId="167"/>
          <pc:sldLayoutMkLst>
            <pc:docMk/>
            <pc:sldMasterMk cId="2502786320" sldId="2147483707"/>
            <pc:sldLayoutMk cId="1706541932" sldId="2147483718"/>
          </pc:sldLayoutMkLst>
          <pc:spChg chg="add ord">
            <ac:chgData name="Tariq Abubaker" userId="432f6d09324bb7bc" providerId="LiveId" clId="{88F4E8C5-4C2C-45B0-B214-CA0E829C32D9}" dt="2020-06-24T22:42:17.610" v="787" actId="167"/>
            <ac:spMkLst>
              <pc:docMk/>
              <pc:sldMasterMk cId="2502786320" sldId="2147483707"/>
              <pc:sldLayoutMk cId="1706541932" sldId="2147483718"/>
              <ac:spMk id="11" creationId="{73C13C6C-F52D-423C-8508-EE9303DCB30E}"/>
            </ac:spMkLst>
          </pc:spChg>
          <pc:spChg chg="add ord">
            <ac:chgData name="Tariq Abubaker" userId="432f6d09324bb7bc" providerId="LiveId" clId="{88F4E8C5-4C2C-45B0-B214-CA0E829C32D9}" dt="2020-06-24T22:42:17.610" v="787" actId="167"/>
            <ac:spMkLst>
              <pc:docMk/>
              <pc:sldMasterMk cId="2502786320" sldId="2147483707"/>
              <pc:sldLayoutMk cId="1706541932" sldId="2147483718"/>
              <ac:spMk id="13" creationId="{654A3222-ECC6-4EA5-9772-8847CD83B762}"/>
            </ac:spMkLst>
          </pc:spChg>
          <pc:spChg chg="add ord">
            <ac:chgData name="Tariq Abubaker" userId="432f6d09324bb7bc" providerId="LiveId" clId="{88F4E8C5-4C2C-45B0-B214-CA0E829C32D9}" dt="2020-06-24T22:42:17.610" v="787" actId="167"/>
            <ac:spMkLst>
              <pc:docMk/>
              <pc:sldMasterMk cId="2502786320" sldId="2147483707"/>
              <pc:sldLayoutMk cId="1706541932" sldId="2147483718"/>
              <ac:spMk id="14" creationId="{216156AD-6931-4826-914B-D0C2DDD1D880}"/>
            </ac:spMkLst>
          </pc:spChg>
          <pc:spChg chg="add ord">
            <ac:chgData name="Tariq Abubaker" userId="432f6d09324bb7bc" providerId="LiveId" clId="{88F4E8C5-4C2C-45B0-B214-CA0E829C32D9}" dt="2020-06-24T22:42:17.610" v="787" actId="167"/>
            <ac:spMkLst>
              <pc:docMk/>
              <pc:sldMasterMk cId="2502786320" sldId="2147483707"/>
              <pc:sldLayoutMk cId="1706541932" sldId="2147483718"/>
              <ac:spMk id="15" creationId="{8868CA13-8E3E-46D9-B7D5-E2BD4737C3CC}"/>
            </ac:spMkLst>
          </pc:spChg>
        </pc:sldLayoutChg>
        <pc:sldLayoutChg chg="addSp modSp">
          <pc:chgData name="Tariq Abubaker" userId="432f6d09324bb7bc" providerId="LiveId" clId="{88F4E8C5-4C2C-45B0-B214-CA0E829C32D9}" dt="2020-06-24T22:42:22.874" v="789" actId="167"/>
          <pc:sldLayoutMkLst>
            <pc:docMk/>
            <pc:sldMasterMk cId="2502786320" sldId="2147483707"/>
            <pc:sldLayoutMk cId="1794239177" sldId="2147483719"/>
          </pc:sldLayoutMkLst>
          <pc:spChg chg="add ord">
            <ac:chgData name="Tariq Abubaker" userId="432f6d09324bb7bc" providerId="LiveId" clId="{88F4E8C5-4C2C-45B0-B214-CA0E829C32D9}" dt="2020-06-24T22:42:22.874" v="789" actId="167"/>
            <ac:spMkLst>
              <pc:docMk/>
              <pc:sldMasterMk cId="2502786320" sldId="2147483707"/>
              <pc:sldLayoutMk cId="1794239177" sldId="2147483719"/>
              <ac:spMk id="11" creationId="{BAA6E84E-33D1-4C0D-851A-8A34F40DDF67}"/>
            </ac:spMkLst>
          </pc:spChg>
          <pc:spChg chg="add ord">
            <ac:chgData name="Tariq Abubaker" userId="432f6d09324bb7bc" providerId="LiveId" clId="{88F4E8C5-4C2C-45B0-B214-CA0E829C32D9}" dt="2020-06-24T22:42:22.874" v="789" actId="167"/>
            <ac:spMkLst>
              <pc:docMk/>
              <pc:sldMasterMk cId="2502786320" sldId="2147483707"/>
              <pc:sldLayoutMk cId="1794239177" sldId="2147483719"/>
              <ac:spMk id="12" creationId="{8C3E757A-DD82-4C8A-B3C4-3B16DF10F6D9}"/>
            </ac:spMkLst>
          </pc:spChg>
          <pc:spChg chg="add ord">
            <ac:chgData name="Tariq Abubaker" userId="432f6d09324bb7bc" providerId="LiveId" clId="{88F4E8C5-4C2C-45B0-B214-CA0E829C32D9}" dt="2020-06-24T22:42:22.874" v="789" actId="167"/>
            <ac:spMkLst>
              <pc:docMk/>
              <pc:sldMasterMk cId="2502786320" sldId="2147483707"/>
              <pc:sldLayoutMk cId="1794239177" sldId="2147483719"/>
              <ac:spMk id="14" creationId="{C99DC2D5-4698-4728-9EAB-86B55F443A41}"/>
            </ac:spMkLst>
          </pc:spChg>
          <pc:spChg chg="add ord">
            <ac:chgData name="Tariq Abubaker" userId="432f6d09324bb7bc" providerId="LiveId" clId="{88F4E8C5-4C2C-45B0-B214-CA0E829C32D9}" dt="2020-06-24T22:42:22.874" v="789" actId="167"/>
            <ac:spMkLst>
              <pc:docMk/>
              <pc:sldMasterMk cId="2502786320" sldId="2147483707"/>
              <pc:sldLayoutMk cId="1794239177" sldId="2147483719"/>
              <ac:spMk id="16" creationId="{1EC4C99F-D174-4CFC-9D2C-4049BDACDFDB}"/>
            </ac:spMkLst>
          </pc:spChg>
        </pc:sldLayoutChg>
        <pc:sldLayoutChg chg="addSp delSp modSp">
          <pc:chgData name="Tariq Abubaker" userId="432f6d09324bb7bc" providerId="LiveId" clId="{88F4E8C5-4C2C-45B0-B214-CA0E829C32D9}" dt="2020-06-24T22:35:58.943" v="728"/>
          <pc:sldLayoutMkLst>
            <pc:docMk/>
            <pc:sldMasterMk cId="2502786320" sldId="2147483707"/>
            <pc:sldLayoutMk cId="3309614944" sldId="2147483720"/>
          </pc:sldLayoutMkLst>
          <pc:spChg chg="mod">
            <ac:chgData name="Tariq Abubaker" userId="432f6d09324bb7bc" providerId="LiveId" clId="{88F4E8C5-4C2C-45B0-B214-CA0E829C32D9}" dt="2020-06-24T22:35:52.028" v="727" actId="207"/>
            <ac:spMkLst>
              <pc:docMk/>
              <pc:sldMasterMk cId="2502786320" sldId="2147483707"/>
              <pc:sldLayoutMk cId="3309614944" sldId="2147483720"/>
              <ac:spMk id="5" creationId="{206C51E8-C5C0-4672-B456-F44C69B074DB}"/>
            </ac:spMkLst>
          </pc:spChg>
          <pc:spChg chg="mod">
            <ac:chgData name="Tariq Abubaker" userId="432f6d09324bb7bc" providerId="LiveId" clId="{88F4E8C5-4C2C-45B0-B214-CA0E829C32D9}" dt="2020-06-24T22:35:07.134" v="718" actId="208"/>
            <ac:spMkLst>
              <pc:docMk/>
              <pc:sldMasterMk cId="2502786320" sldId="2147483707"/>
              <pc:sldLayoutMk cId="3309614944" sldId="2147483720"/>
              <ac:spMk id="7" creationId="{EF240172-5930-4717-A0CD-A151075277D6}"/>
            </ac:spMkLst>
          </pc:spChg>
          <pc:spChg chg="add del mod">
            <ac:chgData name="Tariq Abubaker" userId="432f6d09324bb7bc" providerId="LiveId" clId="{88F4E8C5-4C2C-45B0-B214-CA0E829C32D9}" dt="2020-06-24T22:35:26.057" v="722" actId="478"/>
            <ac:spMkLst>
              <pc:docMk/>
              <pc:sldMasterMk cId="2502786320" sldId="2147483707"/>
              <pc:sldLayoutMk cId="3309614944" sldId="2147483720"/>
              <ac:spMk id="9" creationId="{B0A765A5-BBCE-405E-A4B3-80A660118E84}"/>
            </ac:spMkLst>
          </pc:spChg>
          <pc:spChg chg="add">
            <ac:chgData name="Tariq Abubaker" userId="432f6d09324bb7bc" providerId="LiveId" clId="{88F4E8C5-4C2C-45B0-B214-CA0E829C32D9}" dt="2020-06-24T22:35:58.943" v="728"/>
            <ac:spMkLst>
              <pc:docMk/>
              <pc:sldMasterMk cId="2502786320" sldId="2147483707"/>
              <pc:sldLayoutMk cId="3309614944" sldId="2147483720"/>
              <ac:spMk id="10" creationId="{701AAE56-02A8-4D82-9AD0-5BE0F920DDE9}"/>
            </ac:spMkLst>
          </pc:spChg>
        </pc:sldLayoutChg>
        <pc:sldLayoutChg chg="modSp">
          <pc:chgData name="Tariq Abubaker" userId="432f6d09324bb7bc" providerId="LiveId" clId="{88F4E8C5-4C2C-45B0-B214-CA0E829C32D9}" dt="2020-06-24T22:35:47.605" v="726" actId="207"/>
          <pc:sldLayoutMkLst>
            <pc:docMk/>
            <pc:sldMasterMk cId="2502786320" sldId="2147483707"/>
            <pc:sldLayoutMk cId="460956711" sldId="2147483721"/>
          </pc:sldLayoutMkLst>
          <pc:spChg chg="mod">
            <ac:chgData name="Tariq Abubaker" userId="432f6d09324bb7bc" providerId="LiveId" clId="{88F4E8C5-4C2C-45B0-B214-CA0E829C32D9}" dt="2020-06-24T22:35:47.605" v="726" actId="207"/>
            <ac:spMkLst>
              <pc:docMk/>
              <pc:sldMasterMk cId="2502786320" sldId="2147483707"/>
              <pc:sldLayoutMk cId="460956711" sldId="2147483721"/>
              <ac:spMk id="7" creationId="{12B8F0DB-CC25-4CE9-A68E-CAA2FD986AF3}"/>
            </ac:spMkLst>
          </pc:spChg>
          <pc:spChg chg="mod">
            <ac:chgData name="Tariq Abubaker" userId="432f6d09324bb7bc" providerId="LiveId" clId="{88F4E8C5-4C2C-45B0-B214-CA0E829C32D9}" dt="2020-06-24T22:35:40.346" v="724" actId="208"/>
            <ac:spMkLst>
              <pc:docMk/>
              <pc:sldMasterMk cId="2502786320" sldId="2147483707"/>
              <pc:sldLayoutMk cId="460956711" sldId="2147483721"/>
              <ac:spMk id="9" creationId="{B641062D-3CD4-49D1-A621-331E29333406}"/>
            </ac:spMkLst>
          </pc:spChg>
          <pc:spChg chg="mod">
            <ac:chgData name="Tariq Abubaker" userId="432f6d09324bb7bc" providerId="LiveId" clId="{88F4E8C5-4C2C-45B0-B214-CA0E829C32D9}" dt="2020-06-24T22:35:44.151" v="725" actId="207"/>
            <ac:spMkLst>
              <pc:docMk/>
              <pc:sldMasterMk cId="2502786320" sldId="2147483707"/>
              <pc:sldLayoutMk cId="460956711" sldId="2147483721"/>
              <ac:spMk id="11" creationId="{CA52278A-6924-4F97-A196-AE30D3DACB7A}"/>
            </ac:spMkLst>
          </pc:spChg>
        </pc:sldLayoutChg>
        <pc:sldLayoutChg chg="modSp">
          <pc:chgData name="Tariq Abubaker" userId="432f6d09324bb7bc" providerId="LiveId" clId="{88F4E8C5-4C2C-45B0-B214-CA0E829C32D9}" dt="2020-06-24T22:37:12.394" v="740" actId="167"/>
          <pc:sldLayoutMkLst>
            <pc:docMk/>
            <pc:sldMasterMk cId="2502786320" sldId="2147483707"/>
            <pc:sldLayoutMk cId="4198914059" sldId="2147483722"/>
          </pc:sldLayoutMkLst>
          <pc:spChg chg="mod ord">
            <ac:chgData name="Tariq Abubaker" userId="432f6d09324bb7bc" providerId="LiveId" clId="{88F4E8C5-4C2C-45B0-B214-CA0E829C32D9}" dt="2020-06-24T22:37:12.394" v="740" actId="167"/>
            <ac:spMkLst>
              <pc:docMk/>
              <pc:sldMasterMk cId="2502786320" sldId="2147483707"/>
              <pc:sldLayoutMk cId="4198914059" sldId="2147483722"/>
              <ac:spMk id="8" creationId="{8663BD7B-5136-47ED-BE0A-C6C2F5622BDC}"/>
            </ac:spMkLst>
          </pc:spChg>
          <pc:spChg chg="ord">
            <ac:chgData name="Tariq Abubaker" userId="432f6d09324bb7bc" providerId="LiveId" clId="{88F4E8C5-4C2C-45B0-B214-CA0E829C32D9}" dt="2020-06-24T22:37:12.394" v="740" actId="167"/>
            <ac:spMkLst>
              <pc:docMk/>
              <pc:sldMasterMk cId="2502786320" sldId="2147483707"/>
              <pc:sldLayoutMk cId="4198914059" sldId="2147483722"/>
              <ac:spMk id="9" creationId="{6ABA22C7-C35B-4EC0-B7CE-54F9EEFCB71D}"/>
            </ac:spMkLst>
          </pc:spChg>
          <pc:spChg chg="mod ord">
            <ac:chgData name="Tariq Abubaker" userId="432f6d09324bb7bc" providerId="LiveId" clId="{88F4E8C5-4C2C-45B0-B214-CA0E829C32D9}" dt="2020-06-24T22:37:12.394" v="740" actId="167"/>
            <ac:spMkLst>
              <pc:docMk/>
              <pc:sldMasterMk cId="2502786320" sldId="2147483707"/>
              <pc:sldLayoutMk cId="4198914059" sldId="2147483722"/>
              <ac:spMk id="10" creationId="{6DAE4BC9-9CFF-4522-8216-651498F7A167}"/>
            </ac:spMkLst>
          </pc:spChg>
          <pc:spChg chg="mod ord">
            <ac:chgData name="Tariq Abubaker" userId="432f6d09324bb7bc" providerId="LiveId" clId="{88F4E8C5-4C2C-45B0-B214-CA0E829C32D9}" dt="2020-06-24T22:37:12.394" v="740" actId="167"/>
            <ac:spMkLst>
              <pc:docMk/>
              <pc:sldMasterMk cId="2502786320" sldId="2147483707"/>
              <pc:sldLayoutMk cId="4198914059" sldId="2147483722"/>
              <ac:spMk id="12" creationId="{3445288A-D169-4374-BCFD-917DD04B2B1E}"/>
            </ac:spMkLst>
          </pc:spChg>
        </pc:sldLayoutChg>
        <pc:sldLayoutChg chg="modSp">
          <pc:chgData name="Tariq Abubaker" userId="432f6d09324bb7bc" providerId="LiveId" clId="{88F4E8C5-4C2C-45B0-B214-CA0E829C32D9}" dt="2020-06-24T22:37:00.235" v="739" actId="167"/>
          <pc:sldLayoutMkLst>
            <pc:docMk/>
            <pc:sldMasterMk cId="2502786320" sldId="2147483707"/>
            <pc:sldLayoutMk cId="2240012133" sldId="2147483723"/>
          </pc:sldLayoutMkLst>
          <pc:spChg chg="mod">
            <ac:chgData name="Tariq Abubaker" userId="432f6d09324bb7bc" providerId="LiveId" clId="{88F4E8C5-4C2C-45B0-B214-CA0E829C32D9}" dt="2020-06-24T22:36:25.049" v="733" actId="207"/>
            <ac:spMkLst>
              <pc:docMk/>
              <pc:sldMasterMk cId="2502786320" sldId="2147483707"/>
              <pc:sldLayoutMk cId="2240012133" sldId="2147483723"/>
              <ac:spMk id="10" creationId="{B4B833F7-7F09-42C1-81DA-97CA9530D528}"/>
            </ac:spMkLst>
          </pc:spChg>
          <pc:spChg chg="ord">
            <ac:chgData name="Tariq Abubaker" userId="432f6d09324bb7bc" providerId="LiveId" clId="{88F4E8C5-4C2C-45B0-B214-CA0E829C32D9}" dt="2020-06-24T22:37:00.235" v="739" actId="167"/>
            <ac:spMkLst>
              <pc:docMk/>
              <pc:sldMasterMk cId="2502786320" sldId="2147483707"/>
              <pc:sldLayoutMk cId="2240012133" sldId="2147483723"/>
              <ac:spMk id="11" creationId="{F4AA9899-9E92-41B5-AFEF-5F6EAB9782D5}"/>
            </ac:spMkLst>
          </pc:spChg>
          <pc:spChg chg="mod ord">
            <ac:chgData name="Tariq Abubaker" userId="432f6d09324bb7bc" providerId="LiveId" clId="{88F4E8C5-4C2C-45B0-B214-CA0E829C32D9}" dt="2020-06-24T22:37:00.235" v="739" actId="167"/>
            <ac:spMkLst>
              <pc:docMk/>
              <pc:sldMasterMk cId="2502786320" sldId="2147483707"/>
              <pc:sldLayoutMk cId="2240012133" sldId="2147483723"/>
              <ac:spMk id="12" creationId="{8950958A-6460-4594-BEAB-C7444EC61299}"/>
            </ac:spMkLst>
          </pc:spChg>
          <pc:spChg chg="mod ord">
            <ac:chgData name="Tariq Abubaker" userId="432f6d09324bb7bc" providerId="LiveId" clId="{88F4E8C5-4C2C-45B0-B214-CA0E829C32D9}" dt="2020-06-24T22:37:00.235" v="739" actId="167"/>
            <ac:spMkLst>
              <pc:docMk/>
              <pc:sldMasterMk cId="2502786320" sldId="2147483707"/>
              <pc:sldLayoutMk cId="2240012133" sldId="2147483723"/>
              <ac:spMk id="14" creationId="{B5FF0CC8-80F5-42C4-80EF-E32459238B71}"/>
            </ac:spMkLst>
          </pc:spChg>
        </pc:sldLayoutChg>
        <pc:sldLayoutChg chg="modSp">
          <pc:chgData name="Tariq Abubaker" userId="432f6d09324bb7bc" providerId="LiveId" clId="{88F4E8C5-4C2C-45B0-B214-CA0E829C32D9}" dt="2020-06-24T22:39:32.066" v="772" actId="167"/>
          <pc:sldLayoutMkLst>
            <pc:docMk/>
            <pc:sldMasterMk cId="2502786320" sldId="2147483707"/>
            <pc:sldLayoutMk cId="752424578" sldId="2147483724"/>
          </pc:sldLayoutMkLst>
          <pc:spChg chg="mod ord">
            <ac:chgData name="Tariq Abubaker" userId="432f6d09324bb7bc" providerId="LiveId" clId="{88F4E8C5-4C2C-45B0-B214-CA0E829C32D9}" dt="2020-06-24T22:39:22.601" v="771" actId="167"/>
            <ac:spMkLst>
              <pc:docMk/>
              <pc:sldMasterMk cId="2502786320" sldId="2147483707"/>
              <pc:sldLayoutMk cId="752424578" sldId="2147483724"/>
              <ac:spMk id="10" creationId="{B4B833F7-7F09-42C1-81DA-97CA9530D528}"/>
            </ac:spMkLst>
          </pc:spChg>
          <pc:spChg chg="ord">
            <ac:chgData name="Tariq Abubaker" userId="432f6d09324bb7bc" providerId="LiveId" clId="{88F4E8C5-4C2C-45B0-B214-CA0E829C32D9}" dt="2020-06-24T22:39:32.066" v="772" actId="167"/>
            <ac:spMkLst>
              <pc:docMk/>
              <pc:sldMasterMk cId="2502786320" sldId="2147483707"/>
              <pc:sldLayoutMk cId="752424578" sldId="2147483724"/>
              <ac:spMk id="11" creationId="{F4AA9899-9E92-41B5-AFEF-5F6EAB9782D5}"/>
            </ac:spMkLst>
          </pc:spChg>
          <pc:spChg chg="mod ord">
            <ac:chgData name="Tariq Abubaker" userId="432f6d09324bb7bc" providerId="LiveId" clId="{88F4E8C5-4C2C-45B0-B214-CA0E829C32D9}" dt="2020-06-24T22:39:32.066" v="772" actId="167"/>
            <ac:spMkLst>
              <pc:docMk/>
              <pc:sldMasterMk cId="2502786320" sldId="2147483707"/>
              <pc:sldLayoutMk cId="752424578" sldId="2147483724"/>
              <ac:spMk id="12" creationId="{8950958A-6460-4594-BEAB-C7444EC61299}"/>
            </ac:spMkLst>
          </pc:spChg>
          <pc:spChg chg="mod ord">
            <ac:chgData name="Tariq Abubaker" userId="432f6d09324bb7bc" providerId="LiveId" clId="{88F4E8C5-4C2C-45B0-B214-CA0E829C32D9}" dt="2020-06-24T22:39:32.066" v="772" actId="167"/>
            <ac:spMkLst>
              <pc:docMk/>
              <pc:sldMasterMk cId="2502786320" sldId="2147483707"/>
              <pc:sldLayoutMk cId="752424578" sldId="2147483724"/>
              <ac:spMk id="14" creationId="{B5FF0CC8-80F5-42C4-80EF-E32459238B71}"/>
            </ac:spMkLst>
          </pc:spChg>
        </pc:sldLayoutChg>
        <pc:sldLayoutChg chg="modSp">
          <pc:chgData name="Tariq Abubaker" userId="432f6d09324bb7bc" providerId="LiveId" clId="{88F4E8C5-4C2C-45B0-B214-CA0E829C32D9}" dt="2020-06-24T22:40:03.951" v="781" actId="166"/>
          <pc:sldLayoutMkLst>
            <pc:docMk/>
            <pc:sldMasterMk cId="2502786320" sldId="2147483707"/>
            <pc:sldLayoutMk cId="4148139402" sldId="2147483725"/>
          </pc:sldLayoutMkLst>
          <pc:spChg chg="mod ord">
            <ac:chgData name="Tariq Abubaker" userId="432f6d09324bb7bc" providerId="LiveId" clId="{88F4E8C5-4C2C-45B0-B214-CA0E829C32D9}" dt="2020-06-24T22:39:59.259" v="779" actId="167"/>
            <ac:spMkLst>
              <pc:docMk/>
              <pc:sldMasterMk cId="2502786320" sldId="2147483707"/>
              <pc:sldLayoutMk cId="4148139402" sldId="2147483725"/>
              <ac:spMk id="10" creationId="{B4B833F7-7F09-42C1-81DA-97CA9530D528}"/>
            </ac:spMkLst>
          </pc:spChg>
          <pc:spChg chg="mod">
            <ac:chgData name="Tariq Abubaker" userId="432f6d09324bb7bc" providerId="LiveId" clId="{88F4E8C5-4C2C-45B0-B214-CA0E829C32D9}" dt="2020-06-24T22:39:44.746" v="774" actId="208"/>
            <ac:spMkLst>
              <pc:docMk/>
              <pc:sldMasterMk cId="2502786320" sldId="2147483707"/>
              <pc:sldLayoutMk cId="4148139402" sldId="2147483725"/>
              <ac:spMk id="12" creationId="{8950958A-6460-4594-BEAB-C7444EC61299}"/>
            </ac:spMkLst>
          </pc:spChg>
          <pc:spChg chg="mod">
            <ac:chgData name="Tariq Abubaker" userId="432f6d09324bb7bc" providerId="LiveId" clId="{88F4E8C5-4C2C-45B0-B214-CA0E829C32D9}" dt="2020-06-24T22:39:47.860" v="775" actId="207"/>
            <ac:spMkLst>
              <pc:docMk/>
              <pc:sldMasterMk cId="2502786320" sldId="2147483707"/>
              <pc:sldLayoutMk cId="4148139402" sldId="2147483725"/>
              <ac:spMk id="14" creationId="{B5FF0CC8-80F5-42C4-80EF-E32459238B71}"/>
            </ac:spMkLst>
          </pc:spChg>
          <pc:spChg chg="ord">
            <ac:chgData name="Tariq Abubaker" userId="432f6d09324bb7bc" providerId="LiveId" clId="{88F4E8C5-4C2C-45B0-B214-CA0E829C32D9}" dt="2020-06-24T22:40:03.951" v="781" actId="166"/>
            <ac:spMkLst>
              <pc:docMk/>
              <pc:sldMasterMk cId="2502786320" sldId="2147483707"/>
              <pc:sldLayoutMk cId="4148139402" sldId="2147483725"/>
              <ac:spMk id="21" creationId="{A8B59DDF-F2BC-491E-92E0-9D2C1398ECE5}"/>
            </ac:spMkLst>
          </pc:spChg>
        </pc:sldLayoutChg>
        <pc:sldLayoutChg chg="modSp">
          <pc:chgData name="Tariq Abubaker" userId="432f6d09324bb7bc" providerId="LiveId" clId="{88F4E8C5-4C2C-45B0-B214-CA0E829C32D9}" dt="2020-06-24T22:38:55.717" v="767" actId="167"/>
          <pc:sldLayoutMkLst>
            <pc:docMk/>
            <pc:sldMasterMk cId="2502786320" sldId="2147483707"/>
            <pc:sldLayoutMk cId="3988267709" sldId="2147483726"/>
          </pc:sldLayoutMkLst>
          <pc:spChg chg="mod ord">
            <ac:chgData name="Tariq Abubaker" userId="432f6d09324bb7bc" providerId="LiveId" clId="{88F4E8C5-4C2C-45B0-B214-CA0E829C32D9}" dt="2020-06-24T22:38:55.717" v="767" actId="167"/>
            <ac:spMkLst>
              <pc:docMk/>
              <pc:sldMasterMk cId="2502786320" sldId="2147483707"/>
              <pc:sldLayoutMk cId="3988267709" sldId="2147483726"/>
              <ac:spMk id="10" creationId="{B4B833F7-7F09-42C1-81DA-97CA9530D528}"/>
            </ac:spMkLst>
          </pc:spChg>
          <pc:spChg chg="mod">
            <ac:chgData name="Tariq Abubaker" userId="432f6d09324bb7bc" providerId="LiveId" clId="{88F4E8C5-4C2C-45B0-B214-CA0E829C32D9}" dt="2020-06-24T22:38:42.592" v="764" actId="208"/>
            <ac:spMkLst>
              <pc:docMk/>
              <pc:sldMasterMk cId="2502786320" sldId="2147483707"/>
              <pc:sldLayoutMk cId="3988267709" sldId="2147483726"/>
              <ac:spMk id="12" creationId="{8950958A-6460-4594-BEAB-C7444EC61299}"/>
            </ac:spMkLst>
          </pc:spChg>
          <pc:spChg chg="mod">
            <ac:chgData name="Tariq Abubaker" userId="432f6d09324bb7bc" providerId="LiveId" clId="{88F4E8C5-4C2C-45B0-B214-CA0E829C32D9}" dt="2020-06-24T22:38:45.546" v="765" actId="207"/>
            <ac:spMkLst>
              <pc:docMk/>
              <pc:sldMasterMk cId="2502786320" sldId="2147483707"/>
              <pc:sldLayoutMk cId="3988267709" sldId="2147483726"/>
              <ac:spMk id="14" creationId="{B5FF0CC8-80F5-42C4-80EF-E32459238B71}"/>
            </ac:spMkLst>
          </pc:spChg>
          <pc:spChg chg="ord">
            <ac:chgData name="Tariq Abubaker" userId="432f6d09324bb7bc" providerId="LiveId" clId="{88F4E8C5-4C2C-45B0-B214-CA0E829C32D9}" dt="2020-06-24T22:38:51.540" v="766" actId="166"/>
            <ac:spMkLst>
              <pc:docMk/>
              <pc:sldMasterMk cId="2502786320" sldId="2147483707"/>
              <pc:sldLayoutMk cId="3988267709" sldId="2147483726"/>
              <ac:spMk id="16" creationId="{0110E46C-B434-49FA-AA0E-D64E5786D280}"/>
            </ac:spMkLst>
          </pc:spChg>
        </pc:sldLayoutChg>
        <pc:sldLayoutChg chg="modSp">
          <pc:chgData name="Tariq Abubaker" userId="432f6d09324bb7bc" providerId="LiveId" clId="{88F4E8C5-4C2C-45B0-B214-CA0E829C32D9}" dt="2020-06-24T22:38:21.148" v="760" actId="167"/>
          <pc:sldLayoutMkLst>
            <pc:docMk/>
            <pc:sldMasterMk cId="2502786320" sldId="2147483707"/>
            <pc:sldLayoutMk cId="439303496" sldId="2147483727"/>
          </pc:sldLayoutMkLst>
          <pc:spChg chg="mod ord">
            <ac:chgData name="Tariq Abubaker" userId="432f6d09324bb7bc" providerId="LiveId" clId="{88F4E8C5-4C2C-45B0-B214-CA0E829C32D9}" dt="2020-06-24T22:38:21.148" v="760" actId="167"/>
            <ac:spMkLst>
              <pc:docMk/>
              <pc:sldMasterMk cId="2502786320" sldId="2147483707"/>
              <pc:sldLayoutMk cId="439303496" sldId="2147483727"/>
              <ac:spMk id="4" creationId="{B0FE1C0F-474B-4310-A4A5-1EB4321DE50B}"/>
            </ac:spMkLst>
          </pc:spChg>
          <pc:spChg chg="ord">
            <ac:chgData name="Tariq Abubaker" userId="432f6d09324bb7bc" providerId="LiveId" clId="{88F4E8C5-4C2C-45B0-B214-CA0E829C32D9}" dt="2020-06-24T22:38:21.148" v="760" actId="167"/>
            <ac:spMkLst>
              <pc:docMk/>
              <pc:sldMasterMk cId="2502786320" sldId="2147483707"/>
              <pc:sldLayoutMk cId="439303496" sldId="2147483727"/>
              <ac:spMk id="5" creationId="{673FA99E-5E31-474E-8818-615B453CD89C}"/>
            </ac:spMkLst>
          </pc:spChg>
          <pc:spChg chg="mod ord">
            <ac:chgData name="Tariq Abubaker" userId="432f6d09324bb7bc" providerId="LiveId" clId="{88F4E8C5-4C2C-45B0-B214-CA0E829C32D9}" dt="2020-06-24T22:38:21.148" v="760" actId="167"/>
            <ac:spMkLst>
              <pc:docMk/>
              <pc:sldMasterMk cId="2502786320" sldId="2147483707"/>
              <pc:sldLayoutMk cId="439303496" sldId="2147483727"/>
              <ac:spMk id="6" creationId="{BA0EE7FC-884E-43B5-B6D6-9156FBE9AB59}"/>
            </ac:spMkLst>
          </pc:spChg>
          <pc:spChg chg="mod ord">
            <ac:chgData name="Tariq Abubaker" userId="432f6d09324bb7bc" providerId="LiveId" clId="{88F4E8C5-4C2C-45B0-B214-CA0E829C32D9}" dt="2020-06-24T22:38:21.148" v="760" actId="167"/>
            <ac:spMkLst>
              <pc:docMk/>
              <pc:sldMasterMk cId="2502786320" sldId="2147483707"/>
              <pc:sldLayoutMk cId="439303496" sldId="2147483727"/>
              <ac:spMk id="8" creationId="{1041B359-9F78-4782-9C50-0B1DED37AD2C}"/>
            </ac:spMkLst>
          </pc:spChg>
        </pc:sldLayoutChg>
        <pc:sldLayoutChg chg="modSp">
          <pc:chgData name="Tariq Abubaker" userId="432f6d09324bb7bc" providerId="LiveId" clId="{88F4E8C5-4C2C-45B0-B214-CA0E829C32D9}" dt="2020-06-24T22:37:59.024" v="752" actId="167"/>
          <pc:sldLayoutMkLst>
            <pc:docMk/>
            <pc:sldMasterMk cId="2502786320" sldId="2147483707"/>
            <pc:sldLayoutMk cId="1932141869" sldId="2147483728"/>
          </pc:sldLayoutMkLst>
          <pc:spChg chg="mod ord">
            <ac:chgData name="Tariq Abubaker" userId="432f6d09324bb7bc" providerId="LiveId" clId="{88F4E8C5-4C2C-45B0-B214-CA0E829C32D9}" dt="2020-06-24T22:37:59.024" v="752" actId="167"/>
            <ac:spMkLst>
              <pc:docMk/>
              <pc:sldMasterMk cId="2502786320" sldId="2147483707"/>
              <pc:sldLayoutMk cId="1932141869" sldId="2147483728"/>
              <ac:spMk id="4" creationId="{B0FE1C0F-474B-4310-A4A5-1EB4321DE50B}"/>
            </ac:spMkLst>
          </pc:spChg>
          <pc:spChg chg="ord">
            <ac:chgData name="Tariq Abubaker" userId="432f6d09324bb7bc" providerId="LiveId" clId="{88F4E8C5-4C2C-45B0-B214-CA0E829C32D9}" dt="2020-06-24T22:37:59.024" v="752" actId="167"/>
            <ac:spMkLst>
              <pc:docMk/>
              <pc:sldMasterMk cId="2502786320" sldId="2147483707"/>
              <pc:sldLayoutMk cId="1932141869" sldId="2147483728"/>
              <ac:spMk id="5" creationId="{673FA99E-5E31-474E-8818-615B453CD89C}"/>
            </ac:spMkLst>
          </pc:spChg>
          <pc:spChg chg="mod ord">
            <ac:chgData name="Tariq Abubaker" userId="432f6d09324bb7bc" providerId="LiveId" clId="{88F4E8C5-4C2C-45B0-B214-CA0E829C32D9}" dt="2020-06-24T22:37:59.024" v="752" actId="167"/>
            <ac:spMkLst>
              <pc:docMk/>
              <pc:sldMasterMk cId="2502786320" sldId="2147483707"/>
              <pc:sldLayoutMk cId="1932141869" sldId="2147483728"/>
              <ac:spMk id="6" creationId="{BA0EE7FC-884E-43B5-B6D6-9156FBE9AB59}"/>
            </ac:spMkLst>
          </pc:spChg>
          <pc:spChg chg="mod ord">
            <ac:chgData name="Tariq Abubaker" userId="432f6d09324bb7bc" providerId="LiveId" clId="{88F4E8C5-4C2C-45B0-B214-CA0E829C32D9}" dt="2020-06-24T22:37:59.024" v="752" actId="167"/>
            <ac:spMkLst>
              <pc:docMk/>
              <pc:sldMasterMk cId="2502786320" sldId="2147483707"/>
              <pc:sldLayoutMk cId="1932141869" sldId="2147483728"/>
              <ac:spMk id="8" creationId="{1041B359-9F78-4782-9C50-0B1DED37AD2C}"/>
            </ac:spMkLst>
          </pc:spChg>
        </pc:sldLayoutChg>
        <pc:sldLayoutChg chg="modSp">
          <pc:chgData name="Tariq Abubaker" userId="432f6d09324bb7bc" providerId="LiveId" clId="{88F4E8C5-4C2C-45B0-B214-CA0E829C32D9}" dt="2020-06-24T22:37:40.208" v="748" actId="167"/>
          <pc:sldLayoutMkLst>
            <pc:docMk/>
            <pc:sldMasterMk cId="2502786320" sldId="2147483707"/>
            <pc:sldLayoutMk cId="337530970" sldId="2147483729"/>
          </pc:sldLayoutMkLst>
          <pc:spChg chg="mod ord">
            <ac:chgData name="Tariq Abubaker" userId="432f6d09324bb7bc" providerId="LiveId" clId="{88F4E8C5-4C2C-45B0-B214-CA0E829C32D9}" dt="2020-06-24T22:37:36.495" v="747" actId="167"/>
            <ac:spMkLst>
              <pc:docMk/>
              <pc:sldMasterMk cId="2502786320" sldId="2147483707"/>
              <pc:sldLayoutMk cId="337530970" sldId="2147483729"/>
              <ac:spMk id="4" creationId="{B0FE1C0F-474B-4310-A4A5-1EB4321DE50B}"/>
            </ac:spMkLst>
          </pc:spChg>
          <pc:spChg chg="ord">
            <ac:chgData name="Tariq Abubaker" userId="432f6d09324bb7bc" providerId="LiveId" clId="{88F4E8C5-4C2C-45B0-B214-CA0E829C32D9}" dt="2020-06-24T22:37:40.208" v="748" actId="167"/>
            <ac:spMkLst>
              <pc:docMk/>
              <pc:sldMasterMk cId="2502786320" sldId="2147483707"/>
              <pc:sldLayoutMk cId="337530970" sldId="2147483729"/>
              <ac:spMk id="5" creationId="{673FA99E-5E31-474E-8818-615B453CD89C}"/>
            </ac:spMkLst>
          </pc:spChg>
          <pc:spChg chg="mod ord">
            <ac:chgData name="Tariq Abubaker" userId="432f6d09324bb7bc" providerId="LiveId" clId="{88F4E8C5-4C2C-45B0-B214-CA0E829C32D9}" dt="2020-06-24T22:37:40.208" v="748" actId="167"/>
            <ac:spMkLst>
              <pc:docMk/>
              <pc:sldMasterMk cId="2502786320" sldId="2147483707"/>
              <pc:sldLayoutMk cId="337530970" sldId="2147483729"/>
              <ac:spMk id="6" creationId="{BA0EE7FC-884E-43B5-B6D6-9156FBE9AB59}"/>
            </ac:spMkLst>
          </pc:spChg>
          <pc:spChg chg="mod ord">
            <ac:chgData name="Tariq Abubaker" userId="432f6d09324bb7bc" providerId="LiveId" clId="{88F4E8C5-4C2C-45B0-B214-CA0E829C32D9}" dt="2020-06-24T22:37:40.208" v="748" actId="167"/>
            <ac:spMkLst>
              <pc:docMk/>
              <pc:sldMasterMk cId="2502786320" sldId="2147483707"/>
              <pc:sldLayoutMk cId="337530970" sldId="2147483729"/>
              <ac:spMk id="8" creationId="{1041B359-9F78-4782-9C50-0B1DED37AD2C}"/>
            </ac:spMkLst>
          </pc:spChg>
        </pc:sldLayoutChg>
        <pc:sldLayoutChg chg="addSp modSp">
          <pc:chgData name="Tariq Abubaker" userId="432f6d09324bb7bc" providerId="LiveId" clId="{88F4E8C5-4C2C-45B0-B214-CA0E829C32D9}" dt="2020-06-24T22:36:14.189" v="732"/>
          <pc:sldLayoutMkLst>
            <pc:docMk/>
            <pc:sldMasterMk cId="2502786320" sldId="2147483707"/>
            <pc:sldLayoutMk cId="1900118546" sldId="2147483730"/>
          </pc:sldLayoutMkLst>
          <pc:spChg chg="ord">
            <ac:chgData name="Tariq Abubaker" userId="432f6d09324bb7bc" providerId="LiveId" clId="{88F4E8C5-4C2C-45B0-B214-CA0E829C32D9}" dt="2020-06-24T22:32:35.068" v="699" actId="167"/>
            <ac:spMkLst>
              <pc:docMk/>
              <pc:sldMasterMk cId="2502786320" sldId="2147483707"/>
              <pc:sldLayoutMk cId="1900118546" sldId="2147483730"/>
              <ac:spMk id="10" creationId="{654CA494-95CD-4E00-A003-28CC5FC050BC}"/>
            </ac:spMkLst>
          </pc:spChg>
          <pc:spChg chg="ord">
            <ac:chgData name="Tariq Abubaker" userId="432f6d09324bb7bc" providerId="LiveId" clId="{88F4E8C5-4C2C-45B0-B214-CA0E829C32D9}" dt="2020-06-24T22:32:35.068" v="699" actId="167"/>
            <ac:spMkLst>
              <pc:docMk/>
              <pc:sldMasterMk cId="2502786320" sldId="2147483707"/>
              <pc:sldLayoutMk cId="1900118546" sldId="2147483730"/>
              <ac:spMk id="11" creationId="{85F95C65-2024-4185-9A0C-0B041CC54F27}"/>
            </ac:spMkLst>
          </pc:spChg>
          <pc:spChg chg="mod ord">
            <ac:chgData name="Tariq Abubaker" userId="432f6d09324bb7bc" providerId="LiveId" clId="{88F4E8C5-4C2C-45B0-B214-CA0E829C32D9}" dt="2020-06-24T22:33:04.552" v="701" actId="207"/>
            <ac:spMkLst>
              <pc:docMk/>
              <pc:sldMasterMk cId="2502786320" sldId="2147483707"/>
              <pc:sldLayoutMk cId="1900118546" sldId="2147483730"/>
              <ac:spMk id="12" creationId="{ACE017C8-58D1-4094-BCC5-34944538C742}"/>
            </ac:spMkLst>
          </pc:spChg>
          <pc:spChg chg="add">
            <ac:chgData name="Tariq Abubaker" userId="432f6d09324bb7bc" providerId="LiveId" clId="{88F4E8C5-4C2C-45B0-B214-CA0E829C32D9}" dt="2020-06-24T22:36:14.189" v="732"/>
            <ac:spMkLst>
              <pc:docMk/>
              <pc:sldMasterMk cId="2502786320" sldId="2147483707"/>
              <pc:sldLayoutMk cId="1900118546" sldId="2147483730"/>
              <ac:spMk id="22" creationId="{57871108-29FF-491F-BC9A-893BD069B4B2}"/>
            </ac:spMkLst>
          </pc:spChg>
        </pc:sldLayoutChg>
      </pc:sldMasterChg>
    </pc:docChg>
  </pc:docChgLst>
  <pc:docChgLst>
    <pc:chgData name="Tariq Abubaker" userId="432f6d09324bb7bc" providerId="LiveId" clId="{A7F82EE7-16FB-4027-8BE1-2D0B6D0DC94A}"/>
    <pc:docChg chg="undo custSel addSld delSld modSld sldOrd modMainMaster">
      <pc:chgData name="Tariq Abubaker" userId="432f6d09324bb7bc" providerId="LiveId" clId="{A7F82EE7-16FB-4027-8BE1-2D0B6D0DC94A}" dt="2019-09-20T15:56:35.856" v="1306"/>
      <pc:docMkLst>
        <pc:docMk/>
      </pc:docMkLst>
      <pc:sldChg chg="delSp modSp">
        <pc:chgData name="Tariq Abubaker" userId="432f6d09324bb7bc" providerId="LiveId" clId="{A7F82EE7-16FB-4027-8BE1-2D0B6D0DC94A}" dt="2019-09-14T15:17:45.014" v="474" actId="20577"/>
        <pc:sldMkLst>
          <pc:docMk/>
          <pc:sldMk cId="1232570880" sldId="258"/>
        </pc:sldMkLst>
        <pc:spChg chg="del">
          <ac:chgData name="Tariq Abubaker" userId="432f6d09324bb7bc" providerId="LiveId" clId="{A7F82EE7-16FB-4027-8BE1-2D0B6D0DC94A}" dt="2019-09-14T15:17:24.951" v="470" actId="478"/>
          <ac:spMkLst>
            <pc:docMk/>
            <pc:sldMk cId="1232570880" sldId="258"/>
            <ac:spMk id="4" creationId="{821BAF5C-1655-4B3B-B531-DD4153DBCC2D}"/>
          </ac:spMkLst>
        </pc:spChg>
        <pc:spChg chg="mod">
          <ac:chgData name="Tariq Abubaker" userId="432f6d09324bb7bc" providerId="LiveId" clId="{A7F82EE7-16FB-4027-8BE1-2D0B6D0DC94A}" dt="2019-09-14T15:17:45.014" v="474" actId="20577"/>
          <ac:spMkLst>
            <pc:docMk/>
            <pc:sldMk cId="1232570880" sldId="258"/>
            <ac:spMk id="5" creationId="{AA6F978A-E831-4DD1-8431-78B25B7EF769}"/>
          </ac:spMkLst>
        </pc:spChg>
      </pc:sldChg>
      <pc:sldChg chg="modSp">
        <pc:chgData name="Tariq Abubaker" userId="432f6d09324bb7bc" providerId="LiveId" clId="{A7F82EE7-16FB-4027-8BE1-2D0B6D0DC94A}" dt="2019-09-14T15:18:43.203" v="475" actId="208"/>
        <pc:sldMkLst>
          <pc:docMk/>
          <pc:sldMk cId="1329746698" sldId="283"/>
        </pc:sldMkLst>
        <pc:spChg chg="mod">
          <ac:chgData name="Tariq Abubaker" userId="432f6d09324bb7bc" providerId="LiveId" clId="{A7F82EE7-16FB-4027-8BE1-2D0B6D0DC94A}" dt="2019-09-14T15:18:43.203" v="475" actId="208"/>
          <ac:spMkLst>
            <pc:docMk/>
            <pc:sldMk cId="1329746698" sldId="283"/>
            <ac:spMk id="16" creationId="{F28CDBF8-0191-43F9-98FE-B98B08813979}"/>
          </ac:spMkLst>
        </pc:spChg>
      </pc:sldChg>
      <pc:sldChg chg="addSp delSp modSp add ord">
        <pc:chgData name="Tariq Abubaker" userId="432f6d09324bb7bc" providerId="LiveId" clId="{A7F82EE7-16FB-4027-8BE1-2D0B6D0DC94A}" dt="2019-09-14T16:08:13.380" v="954"/>
        <pc:sldMkLst>
          <pc:docMk/>
          <pc:sldMk cId="2575421478" sldId="295"/>
        </pc:sldMkLst>
        <pc:spChg chg="mod">
          <ac:chgData name="Tariq Abubaker" userId="432f6d09324bb7bc" providerId="LiveId" clId="{A7F82EE7-16FB-4027-8BE1-2D0B6D0DC94A}" dt="2019-09-14T16:02:46.104" v="916" actId="20577"/>
          <ac:spMkLst>
            <pc:docMk/>
            <pc:sldMk cId="2575421478" sldId="295"/>
            <ac:spMk id="2" creationId="{E7267129-D582-495A-8F4B-6B9075899DD6}"/>
          </ac:spMkLst>
        </pc:spChg>
        <pc:spChg chg="del mod">
          <ac:chgData name="Tariq Abubaker" userId="432f6d09324bb7bc" providerId="LiveId" clId="{A7F82EE7-16FB-4027-8BE1-2D0B6D0DC94A}" dt="2019-09-14T16:02:49.470" v="917" actId="478"/>
          <ac:spMkLst>
            <pc:docMk/>
            <pc:sldMk cId="2575421478" sldId="295"/>
            <ac:spMk id="3" creationId="{F204AFD2-303D-4B48-AA3E-C96B74D8127A}"/>
          </ac:spMkLst>
        </pc:spChg>
        <pc:spChg chg="add del mod">
          <ac:chgData name="Tariq Abubaker" userId="432f6d09324bb7bc" providerId="LiveId" clId="{A7F82EE7-16FB-4027-8BE1-2D0B6D0DC94A}" dt="2019-09-14T16:03:23.015" v="920" actId="1032"/>
          <ac:spMkLst>
            <pc:docMk/>
            <pc:sldMk cId="2575421478" sldId="295"/>
            <ac:spMk id="5" creationId="{708E78A9-95F8-4512-A962-F33034E2FD13}"/>
          </ac:spMkLst>
        </pc:spChg>
        <pc:graphicFrameChg chg="del">
          <ac:chgData name="Tariq Abubaker" userId="432f6d09324bb7bc" providerId="LiveId" clId="{A7F82EE7-16FB-4027-8BE1-2D0B6D0DC94A}" dt="2019-09-14T16:02:52.045" v="918" actId="478"/>
          <ac:graphicFrameMkLst>
            <pc:docMk/>
            <pc:sldMk cId="2575421478" sldId="295"/>
            <ac:graphicFrameMk id="4" creationId="{BEE0921D-4C1D-4106-9AC0-F73F30E8DA3C}"/>
          </ac:graphicFrameMkLst>
        </pc:graphicFrameChg>
        <pc:graphicFrameChg chg="add mod">
          <ac:chgData name="Tariq Abubaker" userId="432f6d09324bb7bc" providerId="LiveId" clId="{A7F82EE7-16FB-4027-8BE1-2D0B6D0DC94A}" dt="2019-09-14T16:07:02.881" v="952" actId="108"/>
          <ac:graphicFrameMkLst>
            <pc:docMk/>
            <pc:sldMk cId="2575421478" sldId="295"/>
            <ac:graphicFrameMk id="7" creationId="{77F32849-D677-4BDC-A25A-7240238AB3D7}"/>
          </ac:graphicFrameMkLst>
        </pc:graphicFrameChg>
      </pc:sldChg>
      <pc:sldChg chg="modSp">
        <pc:chgData name="Tariq Abubaker" userId="432f6d09324bb7bc" providerId="LiveId" clId="{A7F82EE7-16FB-4027-8BE1-2D0B6D0DC94A}" dt="2019-09-14T15:17:10.630" v="469" actId="207"/>
        <pc:sldMkLst>
          <pc:docMk/>
          <pc:sldMk cId="2453650499" sldId="2519"/>
        </pc:sldMkLst>
        <pc:graphicFrameChg chg="mod">
          <ac:chgData name="Tariq Abubaker" userId="432f6d09324bb7bc" providerId="LiveId" clId="{A7F82EE7-16FB-4027-8BE1-2D0B6D0DC94A}" dt="2019-09-14T15:17:10.630" v="469" actId="207"/>
          <ac:graphicFrameMkLst>
            <pc:docMk/>
            <pc:sldMk cId="2453650499" sldId="2519"/>
            <ac:graphicFrameMk id="9" creationId="{53173636-518A-4E20-9F8C-B40FD7F95DF1}"/>
          </ac:graphicFrameMkLst>
        </pc:graphicFrameChg>
      </pc:sldChg>
      <pc:sldChg chg="addSp delSp modSp add">
        <pc:chgData name="Tariq Abubaker" userId="432f6d09324bb7bc" providerId="LiveId" clId="{A7F82EE7-16FB-4027-8BE1-2D0B6D0DC94A}" dt="2019-09-14T15:37:36.542" v="749"/>
        <pc:sldMkLst>
          <pc:docMk/>
          <pc:sldMk cId="2701132360" sldId="2520"/>
        </pc:sldMkLst>
        <pc:spChg chg="del">
          <ac:chgData name="Tariq Abubaker" userId="432f6d09324bb7bc" providerId="LiveId" clId="{A7F82EE7-16FB-4027-8BE1-2D0B6D0DC94A}" dt="2019-09-14T14:49:25.999" v="16"/>
          <ac:spMkLst>
            <pc:docMk/>
            <pc:sldMk cId="2701132360" sldId="2520"/>
            <ac:spMk id="3" creationId="{2A61140F-E6E3-4825-8E5D-0E1474C52BCB}"/>
          </ac:spMkLst>
        </pc:spChg>
        <pc:spChg chg="del">
          <ac:chgData name="Tariq Abubaker" userId="432f6d09324bb7bc" providerId="LiveId" clId="{A7F82EE7-16FB-4027-8BE1-2D0B6D0DC94A}" dt="2019-09-14T14:49:25.999" v="16"/>
          <ac:spMkLst>
            <pc:docMk/>
            <pc:sldMk cId="2701132360" sldId="2520"/>
            <ac:spMk id="4" creationId="{7802CF48-1464-4282-BAA3-5ADB0EA1BCBC}"/>
          </ac:spMkLst>
        </pc:spChg>
        <pc:spChg chg="add mod">
          <ac:chgData name="Tariq Abubaker" userId="432f6d09324bb7bc" providerId="LiveId" clId="{A7F82EE7-16FB-4027-8BE1-2D0B6D0DC94A}" dt="2019-09-14T15:22:47.883" v="511" actId="20577"/>
          <ac:spMkLst>
            <pc:docMk/>
            <pc:sldMk cId="2701132360" sldId="2520"/>
            <ac:spMk id="5" creationId="{705E95A1-5676-4046-8006-1157A2A8543B}"/>
          </ac:spMkLst>
        </pc:spChg>
        <pc:spChg chg="add del mod">
          <ac:chgData name="Tariq Abubaker" userId="432f6d09324bb7bc" providerId="LiveId" clId="{A7F82EE7-16FB-4027-8BE1-2D0B6D0DC94A}" dt="2019-09-14T14:50:07.642" v="17" actId="1032"/>
          <ac:spMkLst>
            <pc:docMk/>
            <pc:sldMk cId="2701132360" sldId="2520"/>
            <ac:spMk id="6" creationId="{81BA76DF-4AF0-4622-91B7-5436CF38607E}"/>
          </ac:spMkLst>
        </pc:spChg>
        <pc:graphicFrameChg chg="add mod">
          <ac:chgData name="Tariq Abubaker" userId="432f6d09324bb7bc" providerId="LiveId" clId="{A7F82EE7-16FB-4027-8BE1-2D0B6D0DC94A}" dt="2019-09-14T15:37:36.542" v="749"/>
          <ac:graphicFrameMkLst>
            <pc:docMk/>
            <pc:sldMk cId="2701132360" sldId="2520"/>
            <ac:graphicFrameMk id="7" creationId="{3F8F31A7-2CE3-47F2-8094-52BEE2090CD0}"/>
          </ac:graphicFrameMkLst>
        </pc:graphicFrameChg>
      </pc:sldChg>
      <pc:sldChg chg="addSp delSp modSp add ord">
        <pc:chgData name="Tariq Abubaker" userId="432f6d09324bb7bc" providerId="LiveId" clId="{A7F82EE7-16FB-4027-8BE1-2D0B6D0DC94A}" dt="2019-09-20T15:56:35.856" v="1306"/>
        <pc:sldMkLst>
          <pc:docMk/>
          <pc:sldMk cId="1442880443" sldId="2521"/>
        </pc:sldMkLst>
        <pc:spChg chg="del">
          <ac:chgData name="Tariq Abubaker" userId="432f6d09324bb7bc" providerId="LiveId" clId="{A7F82EE7-16FB-4027-8BE1-2D0B6D0DC94A}" dt="2019-09-14T15:26:06.599" v="513" actId="931"/>
          <ac:spMkLst>
            <pc:docMk/>
            <pc:sldMk cId="1442880443" sldId="2521"/>
            <ac:spMk id="2" creationId="{694E2A2E-91CC-4440-900F-70B8647562E6}"/>
          </ac:spMkLst>
        </pc:spChg>
        <pc:spChg chg="add del">
          <ac:chgData name="Tariq Abubaker" userId="432f6d09324bb7bc" providerId="LiveId" clId="{A7F82EE7-16FB-4027-8BE1-2D0B6D0DC94A}" dt="2019-09-14T15:26:53.501" v="526"/>
          <ac:spMkLst>
            <pc:docMk/>
            <pc:sldMk cId="1442880443" sldId="2521"/>
            <ac:spMk id="3" creationId="{859CB320-D96F-4CA1-AA48-7F8DE4EF8587}"/>
          </ac:spMkLst>
        </pc:spChg>
        <pc:spChg chg="add del">
          <ac:chgData name="Tariq Abubaker" userId="432f6d09324bb7bc" providerId="LiveId" clId="{A7F82EE7-16FB-4027-8BE1-2D0B6D0DC94A}" dt="2019-09-14T15:26:53.501" v="526"/>
          <ac:spMkLst>
            <pc:docMk/>
            <pc:sldMk cId="1442880443" sldId="2521"/>
            <ac:spMk id="4" creationId="{5975409B-CCFE-4952-93E3-A78B0A7C75E6}"/>
          </ac:spMkLst>
        </pc:spChg>
        <pc:spChg chg="add del">
          <ac:chgData name="Tariq Abubaker" userId="432f6d09324bb7bc" providerId="LiveId" clId="{A7F82EE7-16FB-4027-8BE1-2D0B6D0DC94A}" dt="2019-09-14T15:26:53.501" v="526"/>
          <ac:spMkLst>
            <pc:docMk/>
            <pc:sldMk cId="1442880443" sldId="2521"/>
            <ac:spMk id="5" creationId="{B6A88C2B-61A1-4E51-8AA8-564C5EF4F40F}"/>
          </ac:spMkLst>
        </pc:spChg>
        <pc:spChg chg="add del">
          <ac:chgData name="Tariq Abubaker" userId="432f6d09324bb7bc" providerId="LiveId" clId="{A7F82EE7-16FB-4027-8BE1-2D0B6D0DC94A}" dt="2019-09-14T15:26:53.501" v="526"/>
          <ac:spMkLst>
            <pc:docMk/>
            <pc:sldMk cId="1442880443" sldId="2521"/>
            <ac:spMk id="7" creationId="{6C88F3C2-021D-4598-80C6-D001632DE797}"/>
          </ac:spMkLst>
        </pc:spChg>
        <pc:spChg chg="add del">
          <ac:chgData name="Tariq Abubaker" userId="432f6d09324bb7bc" providerId="LiveId" clId="{A7F82EE7-16FB-4027-8BE1-2D0B6D0DC94A}" dt="2019-09-14T15:26:53.501" v="526"/>
          <ac:spMkLst>
            <pc:docMk/>
            <pc:sldMk cId="1442880443" sldId="2521"/>
            <ac:spMk id="8" creationId="{CEA4C7D1-85F5-41BA-A74A-79ED4D798D95}"/>
          </ac:spMkLst>
        </pc:spChg>
        <pc:spChg chg="add del mod">
          <ac:chgData name="Tariq Abubaker" userId="432f6d09324bb7bc" providerId="LiveId" clId="{A7F82EE7-16FB-4027-8BE1-2D0B6D0DC94A}" dt="2019-09-14T15:26:48.598" v="525"/>
          <ac:spMkLst>
            <pc:docMk/>
            <pc:sldMk cId="1442880443" sldId="2521"/>
            <ac:spMk id="11" creationId="{B333C652-FDCD-4E8B-BE34-01DACB773450}"/>
          </ac:spMkLst>
        </pc:spChg>
        <pc:spChg chg="add del mod">
          <ac:chgData name="Tariq Abubaker" userId="432f6d09324bb7bc" providerId="LiveId" clId="{A7F82EE7-16FB-4027-8BE1-2D0B6D0DC94A}" dt="2019-09-14T15:26:48.598" v="525"/>
          <ac:spMkLst>
            <pc:docMk/>
            <pc:sldMk cId="1442880443" sldId="2521"/>
            <ac:spMk id="12" creationId="{AC4AE069-D099-4EFB-B2D8-C325291802CB}"/>
          </ac:spMkLst>
        </pc:spChg>
        <pc:spChg chg="add del mod">
          <ac:chgData name="Tariq Abubaker" userId="432f6d09324bb7bc" providerId="LiveId" clId="{A7F82EE7-16FB-4027-8BE1-2D0B6D0DC94A}" dt="2019-09-14T15:26:48.598" v="525"/>
          <ac:spMkLst>
            <pc:docMk/>
            <pc:sldMk cId="1442880443" sldId="2521"/>
            <ac:spMk id="13" creationId="{7810D3AF-3AE5-4F2F-ACDC-8B38EBF6BFB7}"/>
          </ac:spMkLst>
        </pc:spChg>
        <pc:spChg chg="add del mod">
          <ac:chgData name="Tariq Abubaker" userId="432f6d09324bb7bc" providerId="LiveId" clId="{A7F82EE7-16FB-4027-8BE1-2D0B6D0DC94A}" dt="2019-09-14T15:27:04.638" v="527"/>
          <ac:spMkLst>
            <pc:docMk/>
            <pc:sldMk cId="1442880443" sldId="2521"/>
            <ac:spMk id="14" creationId="{3DD179C8-2512-40E5-92D9-7584AD6508F8}"/>
          </ac:spMkLst>
        </pc:spChg>
        <pc:spChg chg="add del mod">
          <ac:chgData name="Tariq Abubaker" userId="432f6d09324bb7bc" providerId="LiveId" clId="{A7F82EE7-16FB-4027-8BE1-2D0B6D0DC94A}" dt="2019-09-14T15:27:04.638" v="527"/>
          <ac:spMkLst>
            <pc:docMk/>
            <pc:sldMk cId="1442880443" sldId="2521"/>
            <ac:spMk id="15" creationId="{0B48ED27-6503-48DA-B5AA-76C02E00141B}"/>
          </ac:spMkLst>
        </pc:spChg>
        <pc:spChg chg="add del mod">
          <ac:chgData name="Tariq Abubaker" userId="432f6d09324bb7bc" providerId="LiveId" clId="{A7F82EE7-16FB-4027-8BE1-2D0B6D0DC94A}" dt="2019-09-14T15:27:04.638" v="527"/>
          <ac:spMkLst>
            <pc:docMk/>
            <pc:sldMk cId="1442880443" sldId="2521"/>
            <ac:spMk id="16" creationId="{77E65E99-8356-4C97-BFB3-9E159AF21782}"/>
          </ac:spMkLst>
        </pc:spChg>
        <pc:spChg chg="add mod">
          <ac:chgData name="Tariq Abubaker" userId="432f6d09324bb7bc" providerId="LiveId" clId="{A7F82EE7-16FB-4027-8BE1-2D0B6D0DC94A}" dt="2019-09-14T15:38:05.240" v="761" actId="20577"/>
          <ac:spMkLst>
            <pc:docMk/>
            <pc:sldMk cId="1442880443" sldId="2521"/>
            <ac:spMk id="17" creationId="{760EEEB5-6BC3-41EB-B4B4-FF7C3EEAEAED}"/>
          </ac:spMkLst>
        </pc:spChg>
        <pc:spChg chg="add del mod">
          <ac:chgData name="Tariq Abubaker" userId="432f6d09324bb7bc" providerId="LiveId" clId="{A7F82EE7-16FB-4027-8BE1-2D0B6D0DC94A}" dt="2019-09-14T15:29:09.893" v="621" actId="1032"/>
          <ac:spMkLst>
            <pc:docMk/>
            <pc:sldMk cId="1442880443" sldId="2521"/>
            <ac:spMk id="18" creationId="{124ADA4C-31BE-4ADE-A4C9-1B10AD3C5437}"/>
          </ac:spMkLst>
        </pc:spChg>
        <pc:spChg chg="add del mod">
          <ac:chgData name="Tariq Abubaker" userId="432f6d09324bb7bc" providerId="LiveId" clId="{A7F82EE7-16FB-4027-8BE1-2D0B6D0DC94A}" dt="2019-09-14T15:28:01.146" v="583" actId="478"/>
          <ac:spMkLst>
            <pc:docMk/>
            <pc:sldMk cId="1442880443" sldId="2521"/>
            <ac:spMk id="19" creationId="{F359961B-2228-4BFF-9AE1-92B4AC49013B}"/>
          </ac:spMkLst>
        </pc:spChg>
        <pc:graphicFrameChg chg="add mod">
          <ac:chgData name="Tariq Abubaker" userId="432f6d09324bb7bc" providerId="LiveId" clId="{A7F82EE7-16FB-4027-8BE1-2D0B6D0DC94A}" dt="2019-09-14T15:37:42.243" v="752" actId="108"/>
          <ac:graphicFrameMkLst>
            <pc:docMk/>
            <pc:sldMk cId="1442880443" sldId="2521"/>
            <ac:graphicFrameMk id="20" creationId="{B0017476-8A7D-40BB-9DD8-1EF5DF84B007}"/>
          </ac:graphicFrameMkLst>
        </pc:graphicFrameChg>
        <pc:picChg chg="add mod">
          <ac:chgData name="Tariq Abubaker" userId="432f6d09324bb7bc" providerId="LiveId" clId="{A7F82EE7-16FB-4027-8BE1-2D0B6D0DC94A}" dt="2019-09-14T15:53:35.642" v="788" actId="14826"/>
          <ac:picMkLst>
            <pc:docMk/>
            <pc:sldMk cId="1442880443" sldId="2521"/>
            <ac:picMk id="10" creationId="{F55ADF9B-9EA0-4663-B576-0EBE7E7707B9}"/>
          </ac:picMkLst>
        </pc:picChg>
      </pc:sldChg>
      <pc:sldChg chg="addSp delSp modSp add mod ord">
        <pc:chgData name="Tariq Abubaker" userId="432f6d09324bb7bc" providerId="LiveId" clId="{A7F82EE7-16FB-4027-8BE1-2D0B6D0DC94A}" dt="2019-09-14T15:59:39.048" v="847"/>
        <pc:sldMkLst>
          <pc:docMk/>
          <pc:sldMk cId="952195525" sldId="2522"/>
        </pc:sldMkLst>
        <pc:spChg chg="del">
          <ac:chgData name="Tariq Abubaker" userId="432f6d09324bb7bc" providerId="LiveId" clId="{A7F82EE7-16FB-4027-8BE1-2D0B6D0DC94A}" dt="2019-09-14T15:54:35.879" v="789" actId="931"/>
          <ac:spMkLst>
            <pc:docMk/>
            <pc:sldMk cId="952195525" sldId="2522"/>
            <ac:spMk id="2" creationId="{C64AB7F9-5531-4192-A437-76B9B285DC9B}"/>
          </ac:spMkLst>
        </pc:spChg>
        <pc:spChg chg="mod">
          <ac:chgData name="Tariq Abubaker" userId="432f6d09324bb7bc" providerId="LiveId" clId="{A7F82EE7-16FB-4027-8BE1-2D0B6D0DC94A}" dt="2019-09-14T15:58:58.147" v="841" actId="14100"/>
          <ac:spMkLst>
            <pc:docMk/>
            <pc:sldMk cId="952195525" sldId="2522"/>
            <ac:spMk id="3" creationId="{EEAAFC15-778B-41FF-89E0-52DE4DDDDCD9}"/>
          </ac:spMkLst>
        </pc:spChg>
        <pc:spChg chg="del">
          <ac:chgData name="Tariq Abubaker" userId="432f6d09324bb7bc" providerId="LiveId" clId="{A7F82EE7-16FB-4027-8BE1-2D0B6D0DC94A}" dt="2019-09-14T15:41:27.383" v="782" actId="478"/>
          <ac:spMkLst>
            <pc:docMk/>
            <pc:sldMk cId="952195525" sldId="2522"/>
            <ac:spMk id="4" creationId="{CF75A6E1-5940-4C71-9E40-7B3357960F96}"/>
          </ac:spMkLst>
        </pc:spChg>
        <pc:spChg chg="add del mod">
          <ac:chgData name="Tariq Abubaker" userId="432f6d09324bb7bc" providerId="LiveId" clId="{A7F82EE7-16FB-4027-8BE1-2D0B6D0DC94A}" dt="2019-09-14T15:55:44.058" v="802" actId="931"/>
          <ac:spMkLst>
            <pc:docMk/>
            <pc:sldMk cId="952195525" sldId="2522"/>
            <ac:spMk id="5" creationId="{E3C7F904-A9E7-4F87-9C1A-A4F4A102C6EB}"/>
          </ac:spMkLst>
        </pc:spChg>
        <pc:spChg chg="add del mod">
          <ac:chgData name="Tariq Abubaker" userId="432f6d09324bb7bc" providerId="LiveId" clId="{A7F82EE7-16FB-4027-8BE1-2D0B6D0DC94A}" dt="2019-09-14T15:56:10.942" v="806" actId="478"/>
          <ac:spMkLst>
            <pc:docMk/>
            <pc:sldMk cId="952195525" sldId="2522"/>
            <ac:spMk id="12" creationId="{FC6996DF-1901-4676-A2AE-09091DDC506A}"/>
          </ac:spMkLst>
        </pc:spChg>
        <pc:spChg chg="add del mod">
          <ac:chgData name="Tariq Abubaker" userId="432f6d09324bb7bc" providerId="LiveId" clId="{A7F82EE7-16FB-4027-8BE1-2D0B6D0DC94A}" dt="2019-09-14T15:56:02.575" v="804"/>
          <ac:spMkLst>
            <pc:docMk/>
            <pc:sldMk cId="952195525" sldId="2522"/>
            <ac:spMk id="16" creationId="{E5CEFBC2-0E61-4E79-BC9B-EACF4F8238D4}"/>
          </ac:spMkLst>
        </pc:spChg>
        <pc:spChg chg="add del mod">
          <ac:chgData name="Tariq Abubaker" userId="432f6d09324bb7bc" providerId="LiveId" clId="{A7F82EE7-16FB-4027-8BE1-2D0B6D0DC94A}" dt="2019-09-14T15:57:13.224" v="826"/>
          <ac:spMkLst>
            <pc:docMk/>
            <pc:sldMk cId="952195525" sldId="2522"/>
            <ac:spMk id="17" creationId="{7BBD5C3B-0D2D-4C64-848A-82EE8D3D07C1}"/>
          </ac:spMkLst>
        </pc:spChg>
        <pc:spChg chg="add mod">
          <ac:chgData name="Tariq Abubaker" userId="432f6d09324bb7bc" providerId="LiveId" clId="{A7F82EE7-16FB-4027-8BE1-2D0B6D0DC94A}" dt="2019-09-14T15:58:46.857" v="840" actId="1076"/>
          <ac:spMkLst>
            <pc:docMk/>
            <pc:sldMk cId="952195525" sldId="2522"/>
            <ac:spMk id="18" creationId="{CA8AC0A8-4E6D-46A4-AB88-842C646829B5}"/>
          </ac:spMkLst>
        </pc:spChg>
        <pc:graphicFrameChg chg="add del mod">
          <ac:chgData name="Tariq Abubaker" userId="432f6d09324bb7bc" providerId="LiveId" clId="{A7F82EE7-16FB-4027-8BE1-2D0B6D0DC94A}" dt="2019-09-14T15:43:11.917" v="786" actId="1957"/>
          <ac:graphicFrameMkLst>
            <pc:docMk/>
            <pc:sldMk cId="952195525" sldId="2522"/>
            <ac:graphicFrameMk id="9" creationId="{6D25F995-AA57-494A-9783-4DB779FE80CA}"/>
          </ac:graphicFrameMkLst>
        </pc:graphicFrameChg>
        <pc:picChg chg="add del mod">
          <ac:chgData name="Tariq Abubaker" userId="432f6d09324bb7bc" providerId="LiveId" clId="{A7F82EE7-16FB-4027-8BE1-2D0B6D0DC94A}" dt="2019-09-14T15:55:52.870" v="803" actId="478"/>
          <ac:picMkLst>
            <pc:docMk/>
            <pc:sldMk cId="952195525" sldId="2522"/>
            <ac:picMk id="11" creationId="{307BC971-8DB6-4DCE-82E7-2D11549D0DF9}"/>
          </ac:picMkLst>
        </pc:picChg>
        <pc:picChg chg="add mod">
          <ac:chgData name="Tariq Abubaker" userId="432f6d09324bb7bc" providerId="LiveId" clId="{A7F82EE7-16FB-4027-8BE1-2D0B6D0DC94A}" dt="2019-09-14T15:59:15.113" v="845" actId="14100"/>
          <ac:picMkLst>
            <pc:docMk/>
            <pc:sldMk cId="952195525" sldId="2522"/>
            <ac:picMk id="14" creationId="{5535F083-4054-477B-A9D1-2104018349C5}"/>
          </ac:picMkLst>
        </pc:picChg>
      </pc:sldChg>
      <pc:sldChg chg="addSp delSp modSp add del">
        <pc:chgData name="Tariq Abubaker" userId="432f6d09324bb7bc" providerId="LiveId" clId="{A7F82EE7-16FB-4027-8BE1-2D0B6D0DC94A}" dt="2019-09-14T16:09:22.461" v="979" actId="108"/>
        <pc:sldMkLst>
          <pc:docMk/>
          <pc:sldMk cId="987504140" sldId="2523"/>
        </pc:sldMkLst>
        <pc:spChg chg="del">
          <ac:chgData name="Tariq Abubaker" userId="432f6d09324bb7bc" providerId="LiveId" clId="{A7F82EE7-16FB-4027-8BE1-2D0B6D0DC94A}" dt="2019-09-14T16:09:00.814" v="978" actId="931"/>
          <ac:spMkLst>
            <pc:docMk/>
            <pc:sldMk cId="987504140" sldId="2523"/>
            <ac:spMk id="2" creationId="{3B30CE3C-9D39-4219-AD30-5522BF3C5D9A}"/>
          </ac:spMkLst>
        </pc:spChg>
        <pc:spChg chg="mod">
          <ac:chgData name="Tariq Abubaker" userId="432f6d09324bb7bc" providerId="LiveId" clId="{A7F82EE7-16FB-4027-8BE1-2D0B6D0DC94A}" dt="2019-09-14T16:08:47.482" v="977" actId="20577"/>
          <ac:spMkLst>
            <pc:docMk/>
            <pc:sldMk cId="987504140" sldId="2523"/>
            <ac:spMk id="3" creationId="{AA04DD0D-B0F4-45F7-AB27-7826BA09CE10}"/>
          </ac:spMkLst>
        </pc:spChg>
        <pc:picChg chg="add mod">
          <ac:chgData name="Tariq Abubaker" userId="432f6d09324bb7bc" providerId="LiveId" clId="{A7F82EE7-16FB-4027-8BE1-2D0B6D0DC94A}" dt="2019-09-14T16:09:22.461" v="979" actId="108"/>
          <ac:picMkLst>
            <pc:docMk/>
            <pc:sldMk cId="987504140" sldId="2523"/>
            <ac:picMk id="9" creationId="{49FB970D-F185-4A3F-8143-F76DB787011A}"/>
          </ac:picMkLst>
        </pc:picChg>
      </pc:sldChg>
      <pc:sldChg chg="addSp delSp modSp add modTransition">
        <pc:chgData name="Tariq Abubaker" userId="432f6d09324bb7bc" providerId="LiveId" clId="{A7F82EE7-16FB-4027-8BE1-2D0B6D0DC94A}" dt="2019-09-20T14:52:04.779" v="1029"/>
        <pc:sldMkLst>
          <pc:docMk/>
          <pc:sldMk cId="251663849" sldId="2525"/>
        </pc:sldMkLst>
        <pc:spChg chg="add del mod">
          <ac:chgData name="Tariq Abubaker" userId="432f6d09324bb7bc" providerId="LiveId" clId="{A7F82EE7-16FB-4027-8BE1-2D0B6D0DC94A}" dt="2019-09-20T12:03:59.290" v="983" actId="478"/>
          <ac:spMkLst>
            <pc:docMk/>
            <pc:sldMk cId="251663849" sldId="2525"/>
            <ac:spMk id="2" creationId="{C9236E98-50BB-4C1E-877D-E193A7DE2A9C}"/>
          </ac:spMkLst>
        </pc:spChg>
        <pc:spChg chg="add del mod">
          <ac:chgData name="Tariq Abubaker" userId="432f6d09324bb7bc" providerId="LiveId" clId="{A7F82EE7-16FB-4027-8BE1-2D0B6D0DC94A}" dt="2019-09-20T12:04:05.907" v="984" actId="478"/>
          <ac:spMkLst>
            <pc:docMk/>
            <pc:sldMk cId="251663849" sldId="2525"/>
            <ac:spMk id="4" creationId="{7EA6C05E-F45F-4F13-A3D6-237DFD725AA8}"/>
          </ac:spMkLst>
        </pc:spChg>
        <pc:spChg chg="add del">
          <ac:chgData name="Tariq Abubaker" userId="432f6d09324bb7bc" providerId="LiveId" clId="{A7F82EE7-16FB-4027-8BE1-2D0B6D0DC94A}" dt="2019-09-20T14:45:51.501" v="987"/>
          <ac:spMkLst>
            <pc:docMk/>
            <pc:sldMk cId="251663849" sldId="2525"/>
            <ac:spMk id="6" creationId="{BAE35888-9B9A-4EE6-9E9E-ED623309BEEA}"/>
          </ac:spMkLst>
        </pc:spChg>
        <pc:spChg chg="add">
          <ac:chgData name="Tariq Abubaker" userId="432f6d09324bb7bc" providerId="LiveId" clId="{A7F82EE7-16FB-4027-8BE1-2D0B6D0DC94A}" dt="2019-09-20T12:04:17.426" v="985"/>
          <ac:spMkLst>
            <pc:docMk/>
            <pc:sldMk cId="251663849" sldId="2525"/>
            <ac:spMk id="7" creationId="{8CE6172D-4D63-40BB-AC43-943BAED91845}"/>
          </ac:spMkLst>
        </pc:spChg>
      </pc:sldChg>
      <pc:sldChg chg="addSp delSp modSp add modTransition">
        <pc:chgData name="Tariq Abubaker" userId="432f6d09324bb7bc" providerId="LiveId" clId="{A7F82EE7-16FB-4027-8BE1-2D0B6D0DC94A}" dt="2019-09-20T14:55:23.576" v="1033"/>
        <pc:sldMkLst>
          <pc:docMk/>
          <pc:sldMk cId="934354428" sldId="2526"/>
        </pc:sldMkLst>
        <pc:spChg chg="mod">
          <ac:chgData name="Tariq Abubaker" userId="432f6d09324bb7bc" providerId="LiveId" clId="{A7F82EE7-16FB-4027-8BE1-2D0B6D0DC94A}" dt="2019-09-20T14:46:41.464" v="1010" actId="20577"/>
          <ac:spMkLst>
            <pc:docMk/>
            <pc:sldMk cId="934354428" sldId="2526"/>
            <ac:spMk id="5" creationId="{21A8004C-D351-452A-95F3-D7EF7C2AB54E}"/>
          </ac:spMkLst>
        </pc:spChg>
        <pc:spChg chg="mod">
          <ac:chgData name="Tariq Abubaker" userId="432f6d09324bb7bc" providerId="LiveId" clId="{A7F82EE7-16FB-4027-8BE1-2D0B6D0DC94A}" dt="2019-09-20T14:52:26.120" v="1030" actId="115"/>
          <ac:spMkLst>
            <pc:docMk/>
            <pc:sldMk cId="934354428" sldId="2526"/>
            <ac:spMk id="10" creationId="{8B17F82A-A636-4FFB-86C8-D3F3B5456305}"/>
          </ac:spMkLst>
        </pc:spChg>
        <pc:picChg chg="add del mod">
          <ac:chgData name="Tariq Abubaker" userId="432f6d09324bb7bc" providerId="LiveId" clId="{A7F82EE7-16FB-4027-8BE1-2D0B6D0DC94A}" dt="2019-09-20T14:51:34.823" v="1026" actId="14100"/>
          <ac:picMkLst>
            <pc:docMk/>
            <pc:sldMk cId="934354428" sldId="2526"/>
            <ac:picMk id="3" creationId="{00FD31CF-3B16-43DA-8DE3-20FB36735053}"/>
          </ac:picMkLst>
        </pc:picChg>
      </pc:sldChg>
      <pc:sldChg chg="addSp delSp modSp add">
        <pc:chgData name="Tariq Abubaker" userId="432f6d09324bb7bc" providerId="LiveId" clId="{A7F82EE7-16FB-4027-8BE1-2D0B6D0DC94A}" dt="2019-09-20T15:56:04.203" v="1305" actId="1076"/>
        <pc:sldMkLst>
          <pc:docMk/>
          <pc:sldMk cId="2276315095" sldId="2527"/>
        </pc:sldMkLst>
        <pc:spChg chg="mod">
          <ac:chgData name="Tariq Abubaker" userId="432f6d09324bb7bc" providerId="LiveId" clId="{A7F82EE7-16FB-4027-8BE1-2D0B6D0DC94A}" dt="2019-09-20T15:42:02.532" v="1105" actId="1076"/>
          <ac:spMkLst>
            <pc:docMk/>
            <pc:sldMk cId="2276315095" sldId="2527"/>
            <ac:spMk id="2" creationId="{882F8D0A-452B-4D1F-8815-5619B5989B81}"/>
          </ac:spMkLst>
        </pc:spChg>
        <pc:spChg chg="del">
          <ac:chgData name="Tariq Abubaker" userId="432f6d09324bb7bc" providerId="LiveId" clId="{A7F82EE7-16FB-4027-8BE1-2D0B6D0DC94A}" dt="2019-09-20T15:30:28.765" v="1072"/>
          <ac:spMkLst>
            <pc:docMk/>
            <pc:sldMk cId="2276315095" sldId="2527"/>
            <ac:spMk id="3" creationId="{60DCFE8B-73CF-4B82-BBCF-9854D430C04A}"/>
          </ac:spMkLst>
        </pc:spChg>
        <pc:spChg chg="add del mod">
          <ac:chgData name="Tariq Abubaker" userId="432f6d09324bb7bc" providerId="LiveId" clId="{A7F82EE7-16FB-4027-8BE1-2D0B6D0DC94A}" dt="2019-09-20T15:33:51.388" v="1076"/>
          <ac:spMkLst>
            <pc:docMk/>
            <pc:sldMk cId="2276315095" sldId="2527"/>
            <ac:spMk id="7" creationId="{3179D721-4FA2-424F-9994-291AF7E675C4}"/>
          </ac:spMkLst>
        </pc:spChg>
        <pc:spChg chg="add del mod">
          <ac:chgData name="Tariq Abubaker" userId="432f6d09324bb7bc" providerId="LiveId" clId="{A7F82EE7-16FB-4027-8BE1-2D0B6D0DC94A}" dt="2019-09-20T15:44:15.997" v="1115"/>
          <ac:spMkLst>
            <pc:docMk/>
            <pc:sldMk cId="2276315095" sldId="2527"/>
            <ac:spMk id="14" creationId="{9C3F75E8-6482-411C-8DE0-F5D53A8B0842}"/>
          </ac:spMkLst>
        </pc:spChg>
        <pc:spChg chg="add del mod">
          <ac:chgData name="Tariq Abubaker" userId="432f6d09324bb7bc" providerId="LiveId" clId="{A7F82EE7-16FB-4027-8BE1-2D0B6D0DC94A}" dt="2019-09-20T15:42:44.131" v="1109" actId="931"/>
          <ac:spMkLst>
            <pc:docMk/>
            <pc:sldMk cId="2276315095" sldId="2527"/>
            <ac:spMk id="15" creationId="{511E761A-6776-43DC-A5E9-1A853B547463}"/>
          </ac:spMkLst>
        </pc:spChg>
        <pc:spChg chg="add del mod">
          <ac:chgData name="Tariq Abubaker" userId="432f6d09324bb7bc" providerId="LiveId" clId="{A7F82EE7-16FB-4027-8BE1-2D0B6D0DC94A}" dt="2019-09-20T15:43:03.759" v="1111" actId="931"/>
          <ac:spMkLst>
            <pc:docMk/>
            <pc:sldMk cId="2276315095" sldId="2527"/>
            <ac:spMk id="16" creationId="{6D7EEE7E-A5B5-49A1-8770-A60BE94F4547}"/>
          </ac:spMkLst>
        </pc:spChg>
        <pc:spChg chg="add del mod">
          <ac:chgData name="Tariq Abubaker" userId="432f6d09324bb7bc" providerId="LiveId" clId="{A7F82EE7-16FB-4027-8BE1-2D0B6D0DC94A}" dt="2019-09-20T15:45:01.211" v="1122"/>
          <ac:spMkLst>
            <pc:docMk/>
            <pc:sldMk cId="2276315095" sldId="2527"/>
            <ac:spMk id="21" creationId="{78B9786B-DA4D-4393-BAF8-9068EA506D9D}"/>
          </ac:spMkLst>
        </pc:spChg>
        <pc:spChg chg="add del mod">
          <ac:chgData name="Tariq Abubaker" userId="432f6d09324bb7bc" providerId="LiveId" clId="{A7F82EE7-16FB-4027-8BE1-2D0B6D0DC94A}" dt="2019-09-20T15:45:01.211" v="1122"/>
          <ac:spMkLst>
            <pc:docMk/>
            <pc:sldMk cId="2276315095" sldId="2527"/>
            <ac:spMk id="22" creationId="{7CAD3267-5196-4EF9-BD08-840F39204424}"/>
          </ac:spMkLst>
        </pc:spChg>
        <pc:spChg chg="add del mod">
          <ac:chgData name="Tariq Abubaker" userId="432f6d09324bb7bc" providerId="LiveId" clId="{A7F82EE7-16FB-4027-8BE1-2D0B6D0DC94A}" dt="2019-09-20T15:45:01.211" v="1122"/>
          <ac:spMkLst>
            <pc:docMk/>
            <pc:sldMk cId="2276315095" sldId="2527"/>
            <ac:spMk id="25" creationId="{AF8FCF2F-9763-49FB-9544-7B770643DC70}"/>
          </ac:spMkLst>
        </pc:spChg>
        <pc:spChg chg="add del mod">
          <ac:chgData name="Tariq Abubaker" userId="432f6d09324bb7bc" providerId="LiveId" clId="{A7F82EE7-16FB-4027-8BE1-2D0B6D0DC94A}" dt="2019-09-20T15:45:01.211" v="1122"/>
          <ac:spMkLst>
            <pc:docMk/>
            <pc:sldMk cId="2276315095" sldId="2527"/>
            <ac:spMk id="27" creationId="{6E1EA8B5-27ED-4A74-8B2D-5724BFE44467}"/>
          </ac:spMkLst>
        </pc:spChg>
        <pc:spChg chg="add del mod">
          <ac:chgData name="Tariq Abubaker" userId="432f6d09324bb7bc" providerId="LiveId" clId="{A7F82EE7-16FB-4027-8BE1-2D0B6D0DC94A}" dt="2019-09-20T15:47:56.790" v="1220" actId="931"/>
          <ac:spMkLst>
            <pc:docMk/>
            <pc:sldMk cId="2276315095" sldId="2527"/>
            <ac:spMk id="28" creationId="{39FF881E-4024-4996-9EA2-CD82CE3C8176}"/>
          </ac:spMkLst>
        </pc:spChg>
        <pc:spChg chg="add mod">
          <ac:chgData name="Tariq Abubaker" userId="432f6d09324bb7bc" providerId="LiveId" clId="{A7F82EE7-16FB-4027-8BE1-2D0B6D0DC94A}" dt="2019-09-20T15:52:11.341" v="1297" actId="1076"/>
          <ac:spMkLst>
            <pc:docMk/>
            <pc:sldMk cId="2276315095" sldId="2527"/>
            <ac:spMk id="29" creationId="{7520CAF7-9007-44DD-8944-598E6FEF446C}"/>
          </ac:spMkLst>
        </pc:spChg>
        <pc:spChg chg="add del mod">
          <ac:chgData name="Tariq Abubaker" userId="432f6d09324bb7bc" providerId="LiveId" clId="{A7F82EE7-16FB-4027-8BE1-2D0B6D0DC94A}" dt="2019-09-20T15:48:01.591" v="1221" actId="931"/>
          <ac:spMkLst>
            <pc:docMk/>
            <pc:sldMk cId="2276315095" sldId="2527"/>
            <ac:spMk id="30" creationId="{F397E5C9-75AC-4C27-BFDA-E608D86436C5}"/>
          </ac:spMkLst>
        </pc:spChg>
        <pc:spChg chg="add del mod">
          <ac:chgData name="Tariq Abubaker" userId="432f6d09324bb7bc" providerId="LiveId" clId="{A7F82EE7-16FB-4027-8BE1-2D0B6D0DC94A}" dt="2019-09-20T15:48:04.949" v="1222" actId="931"/>
          <ac:spMkLst>
            <pc:docMk/>
            <pc:sldMk cId="2276315095" sldId="2527"/>
            <ac:spMk id="31" creationId="{4AD42224-7898-4EFB-BBC0-8A30E0D7E105}"/>
          </ac:spMkLst>
        </pc:spChg>
        <pc:spChg chg="add mod">
          <ac:chgData name="Tariq Abubaker" userId="432f6d09324bb7bc" providerId="LiveId" clId="{A7F82EE7-16FB-4027-8BE1-2D0B6D0DC94A}" dt="2019-09-20T15:47:09.320" v="1207" actId="571"/>
          <ac:spMkLst>
            <pc:docMk/>
            <pc:sldMk cId="2276315095" sldId="2527"/>
            <ac:spMk id="32" creationId="{14B87B83-AA5B-4624-B6B7-864D4D37108F}"/>
          </ac:spMkLst>
        </pc:spChg>
        <pc:spChg chg="add mod">
          <ac:chgData name="Tariq Abubaker" userId="432f6d09324bb7bc" providerId="LiveId" clId="{A7F82EE7-16FB-4027-8BE1-2D0B6D0DC94A}" dt="2019-09-20T15:47:08.976" v="1206" actId="571"/>
          <ac:spMkLst>
            <pc:docMk/>
            <pc:sldMk cId="2276315095" sldId="2527"/>
            <ac:spMk id="33" creationId="{669A50C1-34AF-4721-9406-9F75E10C7A9A}"/>
          </ac:spMkLst>
        </pc:spChg>
        <pc:spChg chg="add mod">
          <ac:chgData name="Tariq Abubaker" userId="432f6d09324bb7bc" providerId="LiveId" clId="{A7F82EE7-16FB-4027-8BE1-2D0B6D0DC94A}" dt="2019-09-20T15:47:08.448" v="1205" actId="571"/>
          <ac:spMkLst>
            <pc:docMk/>
            <pc:sldMk cId="2276315095" sldId="2527"/>
            <ac:spMk id="34" creationId="{A63598BB-29AC-4682-A64F-029C310A5323}"/>
          </ac:spMkLst>
        </pc:spChg>
        <pc:spChg chg="add del mod">
          <ac:chgData name="Tariq Abubaker" userId="432f6d09324bb7bc" providerId="LiveId" clId="{A7F82EE7-16FB-4027-8BE1-2D0B6D0DC94A}" dt="2019-09-20T15:47:08.152" v="1204"/>
          <ac:spMkLst>
            <pc:docMk/>
            <pc:sldMk cId="2276315095" sldId="2527"/>
            <ac:spMk id="35" creationId="{AB2B27A8-C366-4DDF-87A8-B6E32C203382}"/>
          </ac:spMkLst>
        </pc:spChg>
        <pc:spChg chg="add del mod">
          <ac:chgData name="Tariq Abubaker" userId="432f6d09324bb7bc" providerId="LiveId" clId="{A7F82EE7-16FB-4027-8BE1-2D0B6D0DC94A}" dt="2019-09-20T15:47:04.330" v="1194"/>
          <ac:spMkLst>
            <pc:docMk/>
            <pc:sldMk cId="2276315095" sldId="2527"/>
            <ac:spMk id="37" creationId="{CB4EF951-EE7E-419A-9B7B-D646F2C95568}"/>
          </ac:spMkLst>
        </pc:spChg>
        <pc:spChg chg="add del">
          <ac:chgData name="Tariq Abubaker" userId="432f6d09324bb7bc" providerId="LiveId" clId="{A7F82EE7-16FB-4027-8BE1-2D0B6D0DC94A}" dt="2019-09-20T15:47:03.906" v="1192"/>
          <ac:spMkLst>
            <pc:docMk/>
            <pc:sldMk cId="2276315095" sldId="2527"/>
            <ac:spMk id="38" creationId="{0952DDA3-F16C-41C9-9BF3-43D4A6C92995}"/>
          </ac:spMkLst>
        </pc:spChg>
        <pc:spChg chg="add mod">
          <ac:chgData name="Tariq Abubaker" userId="432f6d09324bb7bc" providerId="LiveId" clId="{A7F82EE7-16FB-4027-8BE1-2D0B6D0DC94A}" dt="2019-09-20T15:52:11.341" v="1297" actId="1076"/>
          <ac:spMkLst>
            <pc:docMk/>
            <pc:sldMk cId="2276315095" sldId="2527"/>
            <ac:spMk id="39" creationId="{26D78D83-D955-486D-A689-3CF7CF2C2C0A}"/>
          </ac:spMkLst>
        </pc:spChg>
        <pc:spChg chg="add mod">
          <ac:chgData name="Tariq Abubaker" userId="432f6d09324bb7bc" providerId="LiveId" clId="{A7F82EE7-16FB-4027-8BE1-2D0B6D0DC94A}" dt="2019-09-20T15:52:11.341" v="1297" actId="1076"/>
          <ac:spMkLst>
            <pc:docMk/>
            <pc:sldMk cId="2276315095" sldId="2527"/>
            <ac:spMk id="40" creationId="{A97D5C58-E4B8-4982-93CB-593C776FA568}"/>
          </ac:spMkLst>
        </pc:spChg>
        <pc:spChg chg="add del mod">
          <ac:chgData name="Tariq Abubaker" userId="432f6d09324bb7bc" providerId="LiveId" clId="{A7F82EE7-16FB-4027-8BE1-2D0B6D0DC94A}" dt="2019-09-20T15:51:59.517" v="1296" actId="478"/>
          <ac:spMkLst>
            <pc:docMk/>
            <pc:sldMk cId="2276315095" sldId="2527"/>
            <ac:spMk id="47" creationId="{DE90409B-9EF3-4CAB-A51B-35EA029B0873}"/>
          </ac:spMkLst>
        </pc:spChg>
        <pc:spChg chg="add del mod">
          <ac:chgData name="Tariq Abubaker" userId="432f6d09324bb7bc" providerId="LiveId" clId="{A7F82EE7-16FB-4027-8BE1-2D0B6D0DC94A}" dt="2019-09-20T15:51:59.517" v="1296" actId="478"/>
          <ac:spMkLst>
            <pc:docMk/>
            <pc:sldMk cId="2276315095" sldId="2527"/>
            <ac:spMk id="51" creationId="{5CEEA4E6-33D4-499D-B477-0F3148093A58}"/>
          </ac:spMkLst>
        </pc:spChg>
        <pc:spChg chg="add del mod">
          <ac:chgData name="Tariq Abubaker" userId="432f6d09324bb7bc" providerId="LiveId" clId="{A7F82EE7-16FB-4027-8BE1-2D0B6D0DC94A}" dt="2019-09-20T15:51:59.517" v="1296" actId="478"/>
          <ac:spMkLst>
            <pc:docMk/>
            <pc:sldMk cId="2276315095" sldId="2527"/>
            <ac:spMk id="52" creationId="{A7691F06-682F-4906-AFED-3C7041DFE917}"/>
          </ac:spMkLst>
        </pc:spChg>
        <pc:picChg chg="add del mod">
          <ac:chgData name="Tariq Abubaker" userId="432f6d09324bb7bc" providerId="LiveId" clId="{A7F82EE7-16FB-4027-8BE1-2D0B6D0DC94A}" dt="2019-09-20T15:30:36.735" v="1075" actId="478"/>
          <ac:picMkLst>
            <pc:docMk/>
            <pc:sldMk cId="2276315095" sldId="2527"/>
            <ac:picMk id="5" creationId="{AC4638F2-5B3E-452D-BF7A-9DC600E70DA1}"/>
          </ac:picMkLst>
        </pc:picChg>
        <pc:picChg chg="add del mod">
          <ac:chgData name="Tariq Abubaker" userId="432f6d09324bb7bc" providerId="LiveId" clId="{A7F82EE7-16FB-4027-8BE1-2D0B6D0DC94A}" dt="2019-09-20T15:44:33.691" v="1119" actId="478"/>
          <ac:picMkLst>
            <pc:docMk/>
            <pc:sldMk cId="2276315095" sldId="2527"/>
            <ac:picMk id="9" creationId="{C332FE07-D2CB-4EB8-990C-4E6642698AFE}"/>
          </ac:picMkLst>
        </pc:picChg>
        <pc:picChg chg="add del mod">
          <ac:chgData name="Tariq Abubaker" userId="432f6d09324bb7bc" providerId="LiveId" clId="{A7F82EE7-16FB-4027-8BE1-2D0B6D0DC94A}" dt="2019-09-20T15:42:47.679" v="1110" actId="478"/>
          <ac:picMkLst>
            <pc:docMk/>
            <pc:sldMk cId="2276315095" sldId="2527"/>
            <ac:picMk id="11" creationId="{31FC148B-1273-42FD-A6A4-FF7579F86AF6}"/>
          </ac:picMkLst>
        </pc:picChg>
        <pc:picChg chg="add del mod">
          <ac:chgData name="Tariq Abubaker" userId="432f6d09324bb7bc" providerId="LiveId" clId="{A7F82EE7-16FB-4027-8BE1-2D0B6D0DC94A}" dt="2019-09-20T15:42:39.799" v="1108" actId="478"/>
          <ac:picMkLst>
            <pc:docMk/>
            <pc:sldMk cId="2276315095" sldId="2527"/>
            <ac:picMk id="13" creationId="{66DD7EE9-7B17-410C-8332-CC41B6CF41D1}"/>
          </ac:picMkLst>
        </pc:picChg>
        <pc:picChg chg="add del mod">
          <ac:chgData name="Tariq Abubaker" userId="432f6d09324bb7bc" providerId="LiveId" clId="{A7F82EE7-16FB-4027-8BE1-2D0B6D0DC94A}" dt="2019-09-20T15:44:35.185" v="1120" actId="478"/>
          <ac:picMkLst>
            <pc:docMk/>
            <pc:sldMk cId="2276315095" sldId="2527"/>
            <ac:picMk id="18" creationId="{7D3BC45C-BEBD-4335-87FC-0BB431E0B424}"/>
          </ac:picMkLst>
        </pc:picChg>
        <pc:picChg chg="add del mod">
          <ac:chgData name="Tariq Abubaker" userId="432f6d09324bb7bc" providerId="LiveId" clId="{A7F82EE7-16FB-4027-8BE1-2D0B6D0DC94A}" dt="2019-09-20T15:44:30.996" v="1118" actId="478"/>
          <ac:picMkLst>
            <pc:docMk/>
            <pc:sldMk cId="2276315095" sldId="2527"/>
            <ac:picMk id="20" creationId="{E4A771EC-4106-488C-97AA-D861CFA1B59D}"/>
          </ac:picMkLst>
        </pc:picChg>
        <pc:picChg chg="add del">
          <ac:chgData name="Tariq Abubaker" userId="432f6d09324bb7bc" providerId="LiveId" clId="{A7F82EE7-16FB-4027-8BE1-2D0B6D0DC94A}" dt="2019-09-20T15:44:27.460" v="1117"/>
          <ac:picMkLst>
            <pc:docMk/>
            <pc:sldMk cId="2276315095" sldId="2527"/>
            <ac:picMk id="23" creationId="{AF32B4E7-573E-4505-96F2-EBD904C9B8C5}"/>
          </ac:picMkLst>
        </pc:picChg>
        <pc:picChg chg="add del mod">
          <ac:chgData name="Tariq Abubaker" userId="432f6d09324bb7bc" providerId="LiveId" clId="{A7F82EE7-16FB-4027-8BE1-2D0B6D0DC94A}" dt="2019-09-20T15:47:07.192" v="1202"/>
          <ac:picMkLst>
            <pc:docMk/>
            <pc:sldMk cId="2276315095" sldId="2527"/>
            <ac:picMk id="36" creationId="{7D2E1046-B590-452B-8480-4F8C1E290D5C}"/>
          </ac:picMkLst>
        </pc:picChg>
        <pc:picChg chg="add mod">
          <ac:chgData name="Tariq Abubaker" userId="432f6d09324bb7bc" providerId="LiveId" clId="{A7F82EE7-16FB-4027-8BE1-2D0B6D0DC94A}" dt="2019-09-20T15:56:03.840" v="1304" actId="1076"/>
          <ac:picMkLst>
            <pc:docMk/>
            <pc:sldMk cId="2276315095" sldId="2527"/>
            <ac:picMk id="42" creationId="{63E2E8B8-8D14-46E3-AFAE-D45878149D4D}"/>
          </ac:picMkLst>
        </pc:picChg>
        <pc:picChg chg="add mod">
          <ac:chgData name="Tariq Abubaker" userId="432f6d09324bb7bc" providerId="LiveId" clId="{A7F82EE7-16FB-4027-8BE1-2D0B6D0DC94A}" dt="2019-09-20T15:56:04.203" v="1305" actId="1076"/>
          <ac:picMkLst>
            <pc:docMk/>
            <pc:sldMk cId="2276315095" sldId="2527"/>
            <ac:picMk id="44" creationId="{0C2AD76B-8DFE-4EC3-8EBA-60D555CE95D0}"/>
          </ac:picMkLst>
        </pc:picChg>
        <pc:picChg chg="add mod">
          <ac:chgData name="Tariq Abubaker" userId="432f6d09324bb7bc" providerId="LiveId" clId="{A7F82EE7-16FB-4027-8BE1-2D0B6D0DC94A}" dt="2019-09-20T15:56:03.164" v="1302" actId="1076"/>
          <ac:picMkLst>
            <pc:docMk/>
            <pc:sldMk cId="2276315095" sldId="2527"/>
            <ac:picMk id="46" creationId="{8D925766-AB9D-4726-93B8-6D3AAD0FDF55}"/>
          </ac:picMkLst>
        </pc:picChg>
        <pc:picChg chg="add del mod">
          <ac:chgData name="Tariq Abubaker" userId="432f6d09324bb7bc" providerId="LiveId" clId="{A7F82EE7-16FB-4027-8BE1-2D0B6D0DC94A}" dt="2019-09-20T15:51:59.517" v="1296" actId="478"/>
          <ac:picMkLst>
            <pc:docMk/>
            <pc:sldMk cId="2276315095" sldId="2527"/>
            <ac:picMk id="48" creationId="{96DEBD61-DE55-426E-A124-DA6110C4A04C}"/>
          </ac:picMkLst>
        </pc:picChg>
        <pc:picChg chg="add del mod">
          <ac:chgData name="Tariq Abubaker" userId="432f6d09324bb7bc" providerId="LiveId" clId="{A7F82EE7-16FB-4027-8BE1-2D0B6D0DC94A}" dt="2019-09-20T15:51:59.517" v="1296" actId="478"/>
          <ac:picMkLst>
            <pc:docMk/>
            <pc:sldMk cId="2276315095" sldId="2527"/>
            <ac:picMk id="49" creationId="{278FFD9A-AD9C-4E8E-BD73-09FCAAC0923A}"/>
          </ac:picMkLst>
        </pc:picChg>
        <pc:picChg chg="add del mod">
          <ac:chgData name="Tariq Abubaker" userId="432f6d09324bb7bc" providerId="LiveId" clId="{A7F82EE7-16FB-4027-8BE1-2D0B6D0DC94A}" dt="2019-09-20T15:51:59.517" v="1296" actId="478"/>
          <ac:picMkLst>
            <pc:docMk/>
            <pc:sldMk cId="2276315095" sldId="2527"/>
            <ac:picMk id="50" creationId="{8C2A8324-A210-496C-B419-C407411E2E19}"/>
          </ac:picMkLst>
        </pc:picChg>
      </pc:sldChg>
      <pc:sldMasterChg chg="modSp modSldLayout">
        <pc:chgData name="Tariq Abubaker" userId="432f6d09324bb7bc" providerId="LiveId" clId="{A7F82EE7-16FB-4027-8BE1-2D0B6D0DC94A}" dt="2019-09-14T15:21:05.070" v="484"/>
        <pc:sldMasterMkLst>
          <pc:docMk/>
          <pc:sldMasterMk cId="2502786320" sldId="2147483707"/>
        </pc:sldMasterMkLst>
        <pc:spChg chg="mod">
          <ac:chgData name="Tariq Abubaker" userId="432f6d09324bb7bc" providerId="LiveId" clId="{A7F82EE7-16FB-4027-8BE1-2D0B6D0DC94A}" dt="2019-09-14T15:20:31.224" v="482" actId="1035"/>
          <ac:spMkLst>
            <pc:docMk/>
            <pc:sldMasterMk cId="2502786320" sldId="2147483707"/>
            <ac:spMk id="2" creationId="{090F41A2-6535-4CA6-81E4-026A5B56D9D7}"/>
          </ac:spMkLst>
        </pc:spChg>
        <pc:spChg chg="mod">
          <ac:chgData name="Tariq Abubaker" userId="432f6d09324bb7bc" providerId="LiveId" clId="{A7F82EE7-16FB-4027-8BE1-2D0B6D0DC94A}" dt="2019-09-14T15:21:05.070" v="484"/>
          <ac:spMkLst>
            <pc:docMk/>
            <pc:sldMasterMk cId="2502786320" sldId="2147483707"/>
            <ac:spMk id="6" creationId="{5ECA3099-A94F-4C3E-BC29-780EDD38F722}"/>
          </ac:spMkLst>
        </pc:spChg>
        <pc:spChg chg="mod">
          <ac:chgData name="Tariq Abubaker" userId="432f6d09324bb7bc" providerId="LiveId" clId="{A7F82EE7-16FB-4027-8BE1-2D0B6D0DC94A}" dt="2019-09-14T15:21:01.183" v="483" actId="207"/>
          <ac:spMkLst>
            <pc:docMk/>
            <pc:sldMasterMk cId="2502786320" sldId="2147483707"/>
            <ac:spMk id="25" creationId="{83D29F65-481C-4C80-BB65-121E5AED26B5}"/>
          </ac:spMkLst>
        </pc:spChg>
        <pc:sldLayoutChg chg="modSp">
          <pc:chgData name="Tariq Abubaker" userId="432f6d09324bb7bc" providerId="LiveId" clId="{A7F82EE7-16FB-4027-8BE1-2D0B6D0DC94A}" dt="2019-09-14T14:47:49.438" v="14" actId="207"/>
          <pc:sldLayoutMkLst>
            <pc:docMk/>
            <pc:sldMasterMk cId="2502786320" sldId="2147483707"/>
            <pc:sldLayoutMk cId="4100291505" sldId="2147483715"/>
          </pc:sldLayoutMkLst>
          <pc:spChg chg="mod">
            <ac:chgData name="Tariq Abubaker" userId="432f6d09324bb7bc" providerId="LiveId" clId="{A7F82EE7-16FB-4027-8BE1-2D0B6D0DC94A}" dt="2019-09-14T14:47:49.438" v="14" actId="207"/>
            <ac:spMkLst>
              <pc:docMk/>
              <pc:sldMasterMk cId="2502786320" sldId="2147483707"/>
              <pc:sldLayoutMk cId="4100291505" sldId="2147483715"/>
              <ac:spMk id="11" creationId="{B2C53265-8805-42B3-82B4-151EFBC42731}"/>
            </ac:spMkLst>
          </pc:spChg>
        </pc:sldLayoutChg>
        <pc:sldLayoutChg chg="modSp">
          <pc:chgData name="Tariq Abubaker" userId="432f6d09324bb7bc" providerId="LiveId" clId="{A7F82EE7-16FB-4027-8BE1-2D0B6D0DC94A}" dt="2019-09-14T14:46:34.893" v="1" actId="207"/>
          <pc:sldLayoutMkLst>
            <pc:docMk/>
            <pc:sldMasterMk cId="2502786320" sldId="2147483707"/>
            <pc:sldLayoutMk cId="3309614944" sldId="2147483720"/>
          </pc:sldLayoutMkLst>
          <pc:spChg chg="mod">
            <ac:chgData name="Tariq Abubaker" userId="432f6d09324bb7bc" providerId="LiveId" clId="{A7F82EE7-16FB-4027-8BE1-2D0B6D0DC94A}" dt="2019-09-14T14:46:34.893" v="1" actId="207"/>
            <ac:spMkLst>
              <pc:docMk/>
              <pc:sldMasterMk cId="2502786320" sldId="2147483707"/>
              <pc:sldLayoutMk cId="3309614944" sldId="2147483720"/>
              <ac:spMk id="6" creationId="{9DE9AE8C-7574-4D45-B521-6B18054DA7C5}"/>
            </ac:spMkLst>
          </pc:spChg>
        </pc:sldLayoutChg>
        <pc:sldLayoutChg chg="modSp">
          <pc:chgData name="Tariq Abubaker" userId="432f6d09324bb7bc" providerId="LiveId" clId="{A7F82EE7-16FB-4027-8BE1-2D0B6D0DC94A}" dt="2019-09-14T14:46:44.827" v="2" actId="207"/>
          <pc:sldLayoutMkLst>
            <pc:docMk/>
            <pc:sldMasterMk cId="2502786320" sldId="2147483707"/>
            <pc:sldLayoutMk cId="460956711" sldId="2147483721"/>
          </pc:sldLayoutMkLst>
          <pc:spChg chg="mod">
            <ac:chgData name="Tariq Abubaker" userId="432f6d09324bb7bc" providerId="LiveId" clId="{A7F82EE7-16FB-4027-8BE1-2D0B6D0DC94A}" dt="2019-09-14T14:46:44.827" v="2" actId="207"/>
            <ac:spMkLst>
              <pc:docMk/>
              <pc:sldMasterMk cId="2502786320" sldId="2147483707"/>
              <pc:sldLayoutMk cId="460956711" sldId="2147483721"/>
              <ac:spMk id="8" creationId="{8A058973-2DC9-4087-9D57-F1D779F56CC2}"/>
            </ac:spMkLst>
          </pc:spChg>
        </pc:sldLayoutChg>
        <pc:sldLayoutChg chg="modSp">
          <pc:chgData name="Tariq Abubaker" userId="432f6d09324bb7bc" providerId="LiveId" clId="{A7F82EE7-16FB-4027-8BE1-2D0B6D0DC94A}" dt="2019-09-14T15:20:15.447" v="477"/>
          <pc:sldLayoutMkLst>
            <pc:docMk/>
            <pc:sldMasterMk cId="2502786320" sldId="2147483707"/>
            <pc:sldLayoutMk cId="4198914059" sldId="2147483722"/>
          </pc:sldLayoutMkLst>
          <pc:spChg chg="mod">
            <ac:chgData name="Tariq Abubaker" userId="432f6d09324bb7bc" providerId="LiveId" clId="{A7F82EE7-16FB-4027-8BE1-2D0B6D0DC94A}" dt="2019-09-14T15:20:15.447" v="477"/>
            <ac:spMkLst>
              <pc:docMk/>
              <pc:sldMasterMk cId="2502786320" sldId="2147483707"/>
              <pc:sldLayoutMk cId="4198914059" sldId="2147483722"/>
              <ac:spMk id="5" creationId="{C8DE0AAD-6FBD-416B-A91A-21F2B737919E}"/>
            </ac:spMkLst>
          </pc:spChg>
          <pc:spChg chg="mod">
            <ac:chgData name="Tariq Abubaker" userId="432f6d09324bb7bc" providerId="LiveId" clId="{A7F82EE7-16FB-4027-8BE1-2D0B6D0DC94A}" dt="2019-09-14T14:46:19.168" v="0" actId="207"/>
            <ac:spMkLst>
              <pc:docMk/>
              <pc:sldMasterMk cId="2502786320" sldId="2147483707"/>
              <pc:sldLayoutMk cId="4198914059" sldId="2147483722"/>
              <ac:spMk id="9" creationId="{6ABA22C7-C35B-4EC0-B7CE-54F9EEFCB71D}"/>
            </ac:spMkLst>
          </pc:spChg>
        </pc:sldLayoutChg>
        <pc:sldLayoutChg chg="modSp">
          <pc:chgData name="Tariq Abubaker" userId="432f6d09324bb7bc" providerId="LiveId" clId="{A7F82EE7-16FB-4027-8BE1-2D0B6D0DC94A}" dt="2019-09-14T14:46:59.454" v="3" actId="207"/>
          <pc:sldLayoutMkLst>
            <pc:docMk/>
            <pc:sldMasterMk cId="2502786320" sldId="2147483707"/>
            <pc:sldLayoutMk cId="2240012133" sldId="2147483723"/>
          </pc:sldLayoutMkLst>
          <pc:spChg chg="mod">
            <ac:chgData name="Tariq Abubaker" userId="432f6d09324bb7bc" providerId="LiveId" clId="{A7F82EE7-16FB-4027-8BE1-2D0B6D0DC94A}" dt="2019-09-14T14:46:59.454" v="3" actId="207"/>
            <ac:spMkLst>
              <pc:docMk/>
              <pc:sldMasterMk cId="2502786320" sldId="2147483707"/>
              <pc:sldLayoutMk cId="2240012133" sldId="2147483723"/>
              <ac:spMk id="11" creationId="{F4AA9899-9E92-41B5-AFEF-5F6EAB9782D5}"/>
            </ac:spMkLst>
          </pc:spChg>
        </pc:sldLayoutChg>
        <pc:sldLayoutChg chg="modSp">
          <pc:chgData name="Tariq Abubaker" userId="432f6d09324bb7bc" providerId="LiveId" clId="{A7F82EE7-16FB-4027-8BE1-2D0B6D0DC94A}" dt="2019-09-14T14:47:05.002" v="4" actId="207"/>
          <pc:sldLayoutMkLst>
            <pc:docMk/>
            <pc:sldMasterMk cId="2502786320" sldId="2147483707"/>
            <pc:sldLayoutMk cId="752424578" sldId="2147483724"/>
          </pc:sldLayoutMkLst>
          <pc:spChg chg="mod">
            <ac:chgData name="Tariq Abubaker" userId="432f6d09324bb7bc" providerId="LiveId" clId="{A7F82EE7-16FB-4027-8BE1-2D0B6D0DC94A}" dt="2019-09-14T14:47:05.002" v="4" actId="207"/>
            <ac:spMkLst>
              <pc:docMk/>
              <pc:sldMasterMk cId="2502786320" sldId="2147483707"/>
              <pc:sldLayoutMk cId="752424578" sldId="2147483724"/>
              <ac:spMk id="11" creationId="{F4AA9899-9E92-41B5-AFEF-5F6EAB9782D5}"/>
            </ac:spMkLst>
          </pc:spChg>
        </pc:sldLayoutChg>
        <pc:sldLayoutChg chg="modSp">
          <pc:chgData name="Tariq Abubaker" userId="432f6d09324bb7bc" providerId="LiveId" clId="{A7F82EE7-16FB-4027-8BE1-2D0B6D0DC94A}" dt="2019-09-14T14:47:14.221" v="6" actId="207"/>
          <pc:sldLayoutMkLst>
            <pc:docMk/>
            <pc:sldMasterMk cId="2502786320" sldId="2147483707"/>
            <pc:sldLayoutMk cId="4148139402" sldId="2147483725"/>
          </pc:sldLayoutMkLst>
          <pc:spChg chg="mod">
            <ac:chgData name="Tariq Abubaker" userId="432f6d09324bb7bc" providerId="LiveId" clId="{A7F82EE7-16FB-4027-8BE1-2D0B6D0DC94A}" dt="2019-09-14T14:47:14.221" v="6" actId="207"/>
            <ac:spMkLst>
              <pc:docMk/>
              <pc:sldMasterMk cId="2502786320" sldId="2147483707"/>
              <pc:sldLayoutMk cId="4148139402" sldId="2147483725"/>
              <ac:spMk id="11" creationId="{F4AA9899-9E92-41B5-AFEF-5F6EAB9782D5}"/>
            </ac:spMkLst>
          </pc:spChg>
        </pc:sldLayoutChg>
        <pc:sldLayoutChg chg="modSp">
          <pc:chgData name="Tariq Abubaker" userId="432f6d09324bb7bc" providerId="LiveId" clId="{A7F82EE7-16FB-4027-8BE1-2D0B6D0DC94A}" dt="2019-09-14T14:47:10.109" v="5" actId="207"/>
          <pc:sldLayoutMkLst>
            <pc:docMk/>
            <pc:sldMasterMk cId="2502786320" sldId="2147483707"/>
            <pc:sldLayoutMk cId="3988267709" sldId="2147483726"/>
          </pc:sldLayoutMkLst>
          <pc:spChg chg="mod">
            <ac:chgData name="Tariq Abubaker" userId="432f6d09324bb7bc" providerId="LiveId" clId="{A7F82EE7-16FB-4027-8BE1-2D0B6D0DC94A}" dt="2019-09-14T14:47:10.109" v="5" actId="207"/>
            <ac:spMkLst>
              <pc:docMk/>
              <pc:sldMasterMk cId="2502786320" sldId="2147483707"/>
              <pc:sldLayoutMk cId="3988267709" sldId="2147483726"/>
              <ac:spMk id="11" creationId="{F4AA9899-9E92-41B5-AFEF-5F6EAB9782D5}"/>
            </ac:spMkLst>
          </pc:spChg>
        </pc:sldLayoutChg>
        <pc:sldLayoutChg chg="modSp">
          <pc:chgData name="Tariq Abubaker" userId="432f6d09324bb7bc" providerId="LiveId" clId="{A7F82EE7-16FB-4027-8BE1-2D0B6D0DC94A}" dt="2019-09-14T14:47:23.608" v="8" actId="207"/>
          <pc:sldLayoutMkLst>
            <pc:docMk/>
            <pc:sldMasterMk cId="2502786320" sldId="2147483707"/>
            <pc:sldLayoutMk cId="439303496" sldId="2147483727"/>
          </pc:sldLayoutMkLst>
          <pc:spChg chg="mod">
            <ac:chgData name="Tariq Abubaker" userId="432f6d09324bb7bc" providerId="LiveId" clId="{A7F82EE7-16FB-4027-8BE1-2D0B6D0DC94A}" dt="2019-09-14T14:47:23.608" v="8" actId="207"/>
            <ac:spMkLst>
              <pc:docMk/>
              <pc:sldMasterMk cId="2502786320" sldId="2147483707"/>
              <pc:sldLayoutMk cId="439303496" sldId="2147483727"/>
              <ac:spMk id="5" creationId="{673FA99E-5E31-474E-8818-615B453CD89C}"/>
            </ac:spMkLst>
          </pc:spChg>
        </pc:sldLayoutChg>
        <pc:sldLayoutChg chg="modSp">
          <pc:chgData name="Tariq Abubaker" userId="432f6d09324bb7bc" providerId="LiveId" clId="{A7F82EE7-16FB-4027-8BE1-2D0B6D0DC94A}" dt="2019-09-14T14:47:19.200" v="7" actId="207"/>
          <pc:sldLayoutMkLst>
            <pc:docMk/>
            <pc:sldMasterMk cId="2502786320" sldId="2147483707"/>
            <pc:sldLayoutMk cId="1932141869" sldId="2147483728"/>
          </pc:sldLayoutMkLst>
          <pc:spChg chg="mod">
            <ac:chgData name="Tariq Abubaker" userId="432f6d09324bb7bc" providerId="LiveId" clId="{A7F82EE7-16FB-4027-8BE1-2D0B6D0DC94A}" dt="2019-09-14T14:47:19.200" v="7" actId="207"/>
            <ac:spMkLst>
              <pc:docMk/>
              <pc:sldMasterMk cId="2502786320" sldId="2147483707"/>
              <pc:sldLayoutMk cId="1932141869" sldId="2147483728"/>
              <ac:spMk id="5" creationId="{673FA99E-5E31-474E-8818-615B453CD89C}"/>
            </ac:spMkLst>
          </pc:spChg>
        </pc:sldLayoutChg>
        <pc:sldLayoutChg chg="modSp">
          <pc:chgData name="Tariq Abubaker" userId="432f6d09324bb7bc" providerId="LiveId" clId="{A7F82EE7-16FB-4027-8BE1-2D0B6D0DC94A}" dt="2019-09-14T14:47:35.039" v="13" actId="207"/>
          <pc:sldLayoutMkLst>
            <pc:docMk/>
            <pc:sldMasterMk cId="2502786320" sldId="2147483707"/>
            <pc:sldLayoutMk cId="337530970" sldId="2147483729"/>
          </pc:sldLayoutMkLst>
          <pc:spChg chg="mod">
            <ac:chgData name="Tariq Abubaker" userId="432f6d09324bb7bc" providerId="LiveId" clId="{A7F82EE7-16FB-4027-8BE1-2D0B6D0DC94A}" dt="2019-09-14T14:47:35.039" v="13" actId="207"/>
            <ac:spMkLst>
              <pc:docMk/>
              <pc:sldMasterMk cId="2502786320" sldId="2147483707"/>
              <pc:sldLayoutMk cId="337530970" sldId="2147483729"/>
              <ac:spMk id="5" creationId="{673FA99E-5E31-474E-8818-615B453CD89C}"/>
            </ac:spMkLst>
          </pc:spChg>
        </pc:sldLayoutChg>
      </pc:sldMasterChg>
    </pc:docChg>
  </pc:docChgLst>
  <pc:docChgLst>
    <pc:chgData name="Tariq Abubaker" userId="432f6d09324bb7bc" providerId="LiveId" clId="{1EBE1FA9-F857-4A6B-AE1A-8AD99F2A46C8}"/>
    <pc:docChg chg="undo redo custSel mod addSld delSld modSld sldOrd addSection delSection modSection">
      <pc:chgData name="Tariq Abubaker" userId="432f6d09324bb7bc" providerId="LiveId" clId="{1EBE1FA9-F857-4A6B-AE1A-8AD99F2A46C8}" dt="2020-06-20T20:51:34.077" v="1777" actId="20577"/>
      <pc:docMkLst>
        <pc:docMk/>
      </pc:docMkLst>
      <pc:sldChg chg="addSp delSp modSp mod">
        <pc:chgData name="Tariq Abubaker" userId="432f6d09324bb7bc" providerId="LiveId" clId="{1EBE1FA9-F857-4A6B-AE1A-8AD99F2A46C8}" dt="2020-06-20T20:09:29.931" v="1765" actId="478"/>
        <pc:sldMkLst>
          <pc:docMk/>
          <pc:sldMk cId="927890479" sldId="2516"/>
        </pc:sldMkLst>
        <pc:spChg chg="mod">
          <ac:chgData name="Tariq Abubaker" userId="432f6d09324bb7bc" providerId="LiveId" clId="{1EBE1FA9-F857-4A6B-AE1A-8AD99F2A46C8}" dt="2020-06-20T19:57:51.452" v="1691" actId="207"/>
          <ac:spMkLst>
            <pc:docMk/>
            <pc:sldMk cId="927890479" sldId="2516"/>
            <ac:spMk id="2" creationId="{B0D9808A-3525-4C80-B834-DBAEC0FB37F4}"/>
          </ac:spMkLst>
        </pc:spChg>
        <pc:spChg chg="add del mod ord">
          <ac:chgData name="Tariq Abubaker" userId="432f6d09324bb7bc" providerId="LiveId" clId="{1EBE1FA9-F857-4A6B-AE1A-8AD99F2A46C8}" dt="2020-06-20T20:09:29.931" v="1765" actId="478"/>
          <ac:spMkLst>
            <pc:docMk/>
            <pc:sldMk cId="927890479" sldId="2516"/>
            <ac:spMk id="7" creationId="{15E553F8-8D0B-4DCE-A94E-023C27A52F53}"/>
          </ac:spMkLst>
        </pc:spChg>
        <pc:spChg chg="mod">
          <ac:chgData name="Tariq Abubaker" userId="432f6d09324bb7bc" providerId="LiveId" clId="{1EBE1FA9-F857-4A6B-AE1A-8AD99F2A46C8}" dt="2020-06-20T19:59:23.045" v="1706" actId="20577"/>
          <ac:spMkLst>
            <pc:docMk/>
            <pc:sldMk cId="927890479" sldId="2516"/>
            <ac:spMk id="56" creationId="{4F4842EC-1268-45C3-B4BC-ED6712C99FA8}"/>
          </ac:spMkLst>
        </pc:spChg>
        <pc:picChg chg="mod modCrop">
          <ac:chgData name="Tariq Abubaker" userId="432f6d09324bb7bc" providerId="LiveId" clId="{1EBE1FA9-F857-4A6B-AE1A-8AD99F2A46C8}" dt="2020-06-20T20:08:55.425" v="1763" actId="108"/>
          <ac:picMkLst>
            <pc:docMk/>
            <pc:sldMk cId="927890479" sldId="2516"/>
            <ac:picMk id="34" creationId="{4E3EF044-E821-4ECE-A30F-354099A0769A}"/>
          </ac:picMkLst>
        </pc:picChg>
      </pc:sldChg>
      <pc:sldChg chg="modSp">
        <pc:chgData name="Tariq Abubaker" userId="432f6d09324bb7bc" providerId="LiveId" clId="{1EBE1FA9-F857-4A6B-AE1A-8AD99F2A46C8}" dt="2020-06-20T19:58:10.323" v="1695" actId="207"/>
        <pc:sldMkLst>
          <pc:docMk/>
          <pc:sldMk cId="2614432006" sldId="2518"/>
        </pc:sldMkLst>
        <pc:spChg chg="mod">
          <ac:chgData name="Tariq Abubaker" userId="432f6d09324bb7bc" providerId="LiveId" clId="{1EBE1FA9-F857-4A6B-AE1A-8AD99F2A46C8}" dt="2020-06-20T19:58:10.323" v="1695" actId="207"/>
          <ac:spMkLst>
            <pc:docMk/>
            <pc:sldMk cId="2614432006" sldId="2518"/>
            <ac:spMk id="4" creationId="{39610B53-BE39-4EFB-B686-9C5728E3D3D5}"/>
          </ac:spMkLst>
        </pc:spChg>
        <pc:spChg chg="mod">
          <ac:chgData name="Tariq Abubaker" userId="432f6d09324bb7bc" providerId="LiveId" clId="{1EBE1FA9-F857-4A6B-AE1A-8AD99F2A46C8}" dt="2020-06-20T19:58:06.271" v="1694" actId="207"/>
          <ac:spMkLst>
            <pc:docMk/>
            <pc:sldMk cId="2614432006" sldId="2518"/>
            <ac:spMk id="27" creationId="{034D7B16-11A7-4A38-8098-C3ACF6C0C973}"/>
          </ac:spMkLst>
        </pc:spChg>
      </pc:sldChg>
      <pc:sldChg chg="addSp delSp modSp mod delDesignElem">
        <pc:chgData name="Tariq Abubaker" userId="432f6d09324bb7bc" providerId="LiveId" clId="{1EBE1FA9-F857-4A6B-AE1A-8AD99F2A46C8}" dt="2020-06-20T20:06:08.317" v="1742" actId="13822"/>
        <pc:sldMkLst>
          <pc:docMk/>
          <pc:sldMk cId="987504140" sldId="2523"/>
        </pc:sldMkLst>
        <pc:spChg chg="del">
          <ac:chgData name="Tariq Abubaker" userId="432f6d09324bb7bc" providerId="LiveId" clId="{1EBE1FA9-F857-4A6B-AE1A-8AD99F2A46C8}" dt="2020-06-20T19:54:38.447" v="1636" actId="478"/>
          <ac:spMkLst>
            <pc:docMk/>
            <pc:sldMk cId="987504140" sldId="2523"/>
            <ac:spMk id="2" creationId="{4D3C7D85-7A7A-4BC0-B3BD-659EBAB665F4}"/>
          </ac:spMkLst>
        </pc:spChg>
        <pc:spChg chg="del">
          <ac:chgData name="Tariq Abubaker" userId="432f6d09324bb7bc" providerId="LiveId" clId="{1EBE1FA9-F857-4A6B-AE1A-8AD99F2A46C8}" dt="2020-06-20T19:54:45.340" v="1639" actId="21"/>
          <ac:spMkLst>
            <pc:docMk/>
            <pc:sldMk cId="987504140" sldId="2523"/>
            <ac:spMk id="3" creationId="{AA04DD0D-B0F4-45F7-AB27-7826BA09CE10}"/>
          </ac:spMkLst>
        </pc:spChg>
        <pc:spChg chg="add del mod">
          <ac:chgData name="Tariq Abubaker" userId="432f6d09324bb7bc" providerId="LiveId" clId="{1EBE1FA9-F857-4A6B-AE1A-8AD99F2A46C8}" dt="2020-06-20T19:54:42.827" v="1638" actId="478"/>
          <ac:spMkLst>
            <pc:docMk/>
            <pc:sldMk cId="987504140" sldId="2523"/>
            <ac:spMk id="5" creationId="{84AFC833-1C16-4D6A-A4D0-342F7668D91E}"/>
          </ac:spMkLst>
        </pc:spChg>
        <pc:spChg chg="add del mod">
          <ac:chgData name="Tariq Abubaker" userId="432f6d09324bb7bc" providerId="LiveId" clId="{1EBE1FA9-F857-4A6B-AE1A-8AD99F2A46C8}" dt="2020-06-20T19:54:58.315" v="1642"/>
          <ac:spMkLst>
            <pc:docMk/>
            <pc:sldMk cId="987504140" sldId="2523"/>
            <ac:spMk id="7" creationId="{07CDF81E-748A-4E1E-B0BB-B1C6C59E6226}"/>
          </ac:spMkLst>
        </pc:spChg>
        <pc:spChg chg="add del mod">
          <ac:chgData name="Tariq Abubaker" userId="432f6d09324bb7bc" providerId="LiveId" clId="{1EBE1FA9-F857-4A6B-AE1A-8AD99F2A46C8}" dt="2020-06-20T19:54:58.315" v="1642"/>
          <ac:spMkLst>
            <pc:docMk/>
            <pc:sldMk cId="987504140" sldId="2523"/>
            <ac:spMk id="10" creationId="{506626E6-3ED6-4B7A-A0DA-F2073FCB150A}"/>
          </ac:spMkLst>
        </pc:spChg>
        <pc:spChg chg="add del mod">
          <ac:chgData name="Tariq Abubaker" userId="432f6d09324bb7bc" providerId="LiveId" clId="{1EBE1FA9-F857-4A6B-AE1A-8AD99F2A46C8}" dt="2020-06-20T20:06:08.317" v="1742" actId="13822"/>
          <ac:spMkLst>
            <pc:docMk/>
            <pc:sldMk cId="987504140" sldId="2523"/>
            <ac:spMk id="11" creationId="{B7B1FB8E-A654-48C7-9996-DF7DEBB74439}"/>
          </ac:spMkLst>
        </pc:spChg>
        <pc:spChg chg="add del mod">
          <ac:chgData name="Tariq Abubaker" userId="432f6d09324bb7bc" providerId="LiveId" clId="{1EBE1FA9-F857-4A6B-AE1A-8AD99F2A46C8}" dt="2020-06-20T19:55:29.696" v="1645" actId="478"/>
          <ac:spMkLst>
            <pc:docMk/>
            <pc:sldMk cId="987504140" sldId="2523"/>
            <ac:spMk id="12" creationId="{6A64DFD4-55B4-44B7-A850-05E1659DCA98}"/>
          </ac:spMkLst>
        </pc:spChg>
        <pc:spChg chg="add del mod">
          <ac:chgData name="Tariq Abubaker" userId="432f6d09324bb7bc" providerId="LiveId" clId="{1EBE1FA9-F857-4A6B-AE1A-8AD99F2A46C8}" dt="2020-06-20T19:55:27.736" v="1644" actId="478"/>
          <ac:spMkLst>
            <pc:docMk/>
            <pc:sldMk cId="987504140" sldId="2523"/>
            <ac:spMk id="13" creationId="{2995CFC0-790B-4258-8E4F-1AAAFEBF259E}"/>
          </ac:spMkLst>
        </pc:spChg>
        <pc:spChg chg="add del mod">
          <ac:chgData name="Tariq Abubaker" userId="432f6d09324bb7bc" providerId="LiveId" clId="{1EBE1FA9-F857-4A6B-AE1A-8AD99F2A46C8}" dt="2020-06-20T19:55:27.736" v="1644" actId="478"/>
          <ac:spMkLst>
            <pc:docMk/>
            <pc:sldMk cId="987504140" sldId="2523"/>
            <ac:spMk id="14" creationId="{C0DFCBAE-CB59-492F-9323-6646F5AF4265}"/>
          </ac:spMkLst>
        </pc:spChg>
        <pc:spChg chg="add del mod">
          <ac:chgData name="Tariq Abubaker" userId="432f6d09324bb7bc" providerId="LiveId" clId="{1EBE1FA9-F857-4A6B-AE1A-8AD99F2A46C8}" dt="2020-06-20T19:55:27.736" v="1644" actId="478"/>
          <ac:spMkLst>
            <pc:docMk/>
            <pc:sldMk cId="987504140" sldId="2523"/>
            <ac:spMk id="15" creationId="{4683218B-8141-4FD8-A721-47823B88BB65}"/>
          </ac:spMkLst>
        </pc:spChg>
        <pc:spChg chg="add del mod">
          <ac:chgData name="Tariq Abubaker" userId="432f6d09324bb7bc" providerId="LiveId" clId="{1EBE1FA9-F857-4A6B-AE1A-8AD99F2A46C8}" dt="2020-06-20T19:55:27.736" v="1644" actId="478"/>
          <ac:spMkLst>
            <pc:docMk/>
            <pc:sldMk cId="987504140" sldId="2523"/>
            <ac:spMk id="16" creationId="{8DA9D8D0-33D0-4745-940A-D48C70F24C8B}"/>
          </ac:spMkLst>
        </pc:spChg>
        <pc:spChg chg="add del mod">
          <ac:chgData name="Tariq Abubaker" userId="432f6d09324bb7bc" providerId="LiveId" clId="{1EBE1FA9-F857-4A6B-AE1A-8AD99F2A46C8}" dt="2020-06-20T19:56:46.884" v="1680" actId="478"/>
          <ac:spMkLst>
            <pc:docMk/>
            <pc:sldMk cId="987504140" sldId="2523"/>
            <ac:spMk id="37" creationId="{D3851F8F-5A02-4567-BD43-B72E255B5476}"/>
          </ac:spMkLst>
        </pc:spChg>
        <pc:spChg chg="add del mod">
          <ac:chgData name="Tariq Abubaker" userId="432f6d09324bb7bc" providerId="LiveId" clId="{1EBE1FA9-F857-4A6B-AE1A-8AD99F2A46C8}" dt="2020-06-20T19:56:49.255" v="1681" actId="478"/>
          <ac:spMkLst>
            <pc:docMk/>
            <pc:sldMk cId="987504140" sldId="2523"/>
            <ac:spMk id="41" creationId="{D17CCE62-F256-41FD-B8E7-5E5E06274F67}"/>
          </ac:spMkLst>
        </pc:spChg>
        <pc:spChg chg="del">
          <ac:chgData name="Tariq Abubaker" userId="432f6d09324bb7bc" providerId="LiveId" clId="{1EBE1FA9-F857-4A6B-AE1A-8AD99F2A46C8}" dt="2020-06-20T19:54:58.315" v="1642"/>
          <ac:spMkLst>
            <pc:docMk/>
            <pc:sldMk cId="987504140" sldId="2523"/>
            <ac:spMk id="43" creationId="{82D62542-732D-4CAE-9057-93930CAF260B}"/>
          </ac:spMkLst>
        </pc:spChg>
        <pc:grpChg chg="del">
          <ac:chgData name="Tariq Abubaker" userId="432f6d09324bb7bc" providerId="LiveId" clId="{1EBE1FA9-F857-4A6B-AE1A-8AD99F2A46C8}" dt="2020-06-20T19:54:58.315" v="1642"/>
          <ac:grpSpMkLst>
            <pc:docMk/>
            <pc:sldMk cId="987504140" sldId="2523"/>
            <ac:grpSpMk id="44" creationId="{BD44B13E-5D8C-4D46-917F-29A6AD815144}"/>
          </ac:grpSpMkLst>
        </pc:grpChg>
        <pc:grpChg chg="del">
          <ac:chgData name="Tariq Abubaker" userId="432f6d09324bb7bc" providerId="LiveId" clId="{1EBE1FA9-F857-4A6B-AE1A-8AD99F2A46C8}" dt="2020-06-20T19:54:58.315" v="1642"/>
          <ac:grpSpMkLst>
            <pc:docMk/>
            <pc:sldMk cId="987504140" sldId="2523"/>
            <ac:grpSpMk id="45" creationId="{8C09241C-06C0-415B-9FD0-B55B9A3A97AD}"/>
          </ac:grpSpMkLst>
        </pc:grpChg>
        <pc:picChg chg="add del">
          <ac:chgData name="Tariq Abubaker" userId="432f6d09324bb7bc" providerId="LiveId" clId="{1EBE1FA9-F857-4A6B-AE1A-8AD99F2A46C8}" dt="2020-06-20T19:54:48.481" v="1640" actId="478"/>
          <ac:picMkLst>
            <pc:docMk/>
            <pc:sldMk cId="987504140" sldId="2523"/>
            <ac:picMk id="9" creationId="{49FB970D-F185-4A3F-8143-F76DB787011A}"/>
          </ac:picMkLst>
        </pc:picChg>
      </pc:sldChg>
      <pc:sldChg chg="modSp">
        <pc:chgData name="Tariq Abubaker" userId="432f6d09324bb7bc" providerId="LiveId" clId="{1EBE1FA9-F857-4A6B-AE1A-8AD99F2A46C8}" dt="2020-06-20T19:49:16.131" v="1621" actId="207"/>
        <pc:sldMkLst>
          <pc:docMk/>
          <pc:sldMk cId="2276315095" sldId="2527"/>
        </pc:sldMkLst>
        <pc:spChg chg="mod">
          <ac:chgData name="Tariq Abubaker" userId="432f6d09324bb7bc" providerId="LiveId" clId="{1EBE1FA9-F857-4A6B-AE1A-8AD99F2A46C8}" dt="2020-06-20T19:49:16.131" v="1621" actId="207"/>
          <ac:spMkLst>
            <pc:docMk/>
            <pc:sldMk cId="2276315095" sldId="2527"/>
            <ac:spMk id="2" creationId="{882F8D0A-452B-4D1F-8815-5619B5989B81}"/>
          </ac:spMkLst>
        </pc:spChg>
      </pc:sldChg>
      <pc:sldChg chg="addSp delSp modSp mod">
        <pc:chgData name="Tariq Abubaker" userId="432f6d09324bb7bc" providerId="LiveId" clId="{1EBE1FA9-F857-4A6B-AE1A-8AD99F2A46C8}" dt="2020-06-20T20:07:40.398" v="1756" actId="108"/>
        <pc:sldMkLst>
          <pc:docMk/>
          <pc:sldMk cId="2884469083" sldId="2560"/>
        </pc:sldMkLst>
        <pc:spChg chg="add del mod">
          <ac:chgData name="Tariq Abubaker" userId="432f6d09324bb7bc" providerId="LiveId" clId="{1EBE1FA9-F857-4A6B-AE1A-8AD99F2A46C8}" dt="2020-06-20T20:07:30.084" v="1755"/>
          <ac:spMkLst>
            <pc:docMk/>
            <pc:sldMk cId="2884469083" sldId="2560"/>
            <ac:spMk id="2" creationId="{DCC5DB83-04EA-4B00-BCC5-CB7CA332B42C}"/>
          </ac:spMkLst>
        </pc:spChg>
        <pc:spChg chg="add del mod">
          <ac:chgData name="Tariq Abubaker" userId="432f6d09324bb7bc" providerId="LiveId" clId="{1EBE1FA9-F857-4A6B-AE1A-8AD99F2A46C8}" dt="2020-06-20T20:06:58.046" v="1749" actId="478"/>
          <ac:spMkLst>
            <pc:docMk/>
            <pc:sldMk cId="2884469083" sldId="2560"/>
            <ac:spMk id="6" creationId="{CBBF1227-85D6-4DB6-91C5-2E5144607E21}"/>
          </ac:spMkLst>
        </pc:spChg>
        <pc:spChg chg="add del mod">
          <ac:chgData name="Tariq Abubaker" userId="432f6d09324bb7bc" providerId="LiveId" clId="{1EBE1FA9-F857-4A6B-AE1A-8AD99F2A46C8}" dt="2020-06-20T20:07:40.398" v="1756" actId="108"/>
          <ac:spMkLst>
            <pc:docMk/>
            <pc:sldMk cId="2884469083" sldId="2560"/>
            <ac:spMk id="7" creationId="{45767FC9-2592-459B-8A15-5ABB732DB32D}"/>
          </ac:spMkLst>
        </pc:spChg>
        <pc:spChg chg="add del mod">
          <ac:chgData name="Tariq Abubaker" userId="432f6d09324bb7bc" providerId="LiveId" clId="{1EBE1FA9-F857-4A6B-AE1A-8AD99F2A46C8}" dt="2020-06-20T20:07:30.084" v="1755"/>
          <ac:spMkLst>
            <pc:docMk/>
            <pc:sldMk cId="2884469083" sldId="2560"/>
            <ac:spMk id="8" creationId="{2405EC2F-0C03-4131-8213-D2C29D2BF886}"/>
          </ac:spMkLst>
        </pc:spChg>
        <pc:spChg chg="add del mod">
          <ac:chgData name="Tariq Abubaker" userId="432f6d09324bb7bc" providerId="LiveId" clId="{1EBE1FA9-F857-4A6B-AE1A-8AD99F2A46C8}" dt="2020-06-20T20:07:28.331" v="1753"/>
          <ac:spMkLst>
            <pc:docMk/>
            <pc:sldMk cId="2884469083" sldId="2560"/>
            <ac:spMk id="9" creationId="{C7CDE523-2553-41A9-8BA9-1F630E15FDDD}"/>
          </ac:spMkLst>
        </pc:spChg>
      </pc:sldChg>
      <pc:sldChg chg="addSp delSp modSp mod">
        <pc:chgData name="Tariq Abubaker" userId="432f6d09324bb7bc" providerId="LiveId" clId="{1EBE1FA9-F857-4A6B-AE1A-8AD99F2A46C8}" dt="2020-06-20T20:07:53.720" v="1759" actId="108"/>
        <pc:sldMkLst>
          <pc:docMk/>
          <pc:sldMk cId="204995014" sldId="2564"/>
        </pc:sldMkLst>
        <pc:spChg chg="add del mod">
          <ac:chgData name="Tariq Abubaker" userId="432f6d09324bb7bc" providerId="LiveId" clId="{1EBE1FA9-F857-4A6B-AE1A-8AD99F2A46C8}" dt="2020-06-20T20:06:29.276" v="1744" actId="478"/>
          <ac:spMkLst>
            <pc:docMk/>
            <pc:sldMk cId="204995014" sldId="2564"/>
            <ac:spMk id="6" creationId="{A2ACC86D-06E8-41A0-BCA1-D3B924CBC053}"/>
          </ac:spMkLst>
        </pc:spChg>
        <pc:spChg chg="mod ord">
          <ac:chgData name="Tariq Abubaker" userId="432f6d09324bb7bc" providerId="LiveId" clId="{1EBE1FA9-F857-4A6B-AE1A-8AD99F2A46C8}" dt="2020-06-20T20:07:53.720" v="1759" actId="108"/>
          <ac:spMkLst>
            <pc:docMk/>
            <pc:sldMk cId="204995014" sldId="2564"/>
            <ac:spMk id="7" creationId="{45767FC9-2592-459B-8A15-5ABB732DB32D}"/>
          </ac:spMkLst>
        </pc:spChg>
      </pc:sldChg>
      <pc:sldChg chg="modSp mod">
        <pc:chgData name="Tariq Abubaker" userId="432f6d09324bb7bc" providerId="LiveId" clId="{1EBE1FA9-F857-4A6B-AE1A-8AD99F2A46C8}" dt="2020-06-20T19:53:33.558" v="1635"/>
        <pc:sldMkLst>
          <pc:docMk/>
          <pc:sldMk cId="4190500132" sldId="2565"/>
        </pc:sldMkLst>
        <pc:spChg chg="mod">
          <ac:chgData name="Tariq Abubaker" userId="432f6d09324bb7bc" providerId="LiveId" clId="{1EBE1FA9-F857-4A6B-AE1A-8AD99F2A46C8}" dt="2020-06-20T19:53:33.558" v="1635"/>
          <ac:spMkLst>
            <pc:docMk/>
            <pc:sldMk cId="4190500132" sldId="2565"/>
            <ac:spMk id="6" creationId="{A32DF3B0-1DB0-4016-94C3-89F6EA49E23A}"/>
          </ac:spMkLst>
        </pc:spChg>
      </pc:sldChg>
      <pc:sldChg chg="modSp mod">
        <pc:chgData name="Tariq Abubaker" userId="432f6d09324bb7bc" providerId="LiveId" clId="{1EBE1FA9-F857-4A6B-AE1A-8AD99F2A46C8}" dt="2020-06-20T20:51:34.077" v="1777" actId="20577"/>
        <pc:sldMkLst>
          <pc:docMk/>
          <pc:sldMk cId="3182687364" sldId="2566"/>
        </pc:sldMkLst>
        <pc:spChg chg="mod">
          <ac:chgData name="Tariq Abubaker" userId="432f6d09324bb7bc" providerId="LiveId" clId="{1EBE1FA9-F857-4A6B-AE1A-8AD99F2A46C8}" dt="2020-06-20T20:51:34.077" v="1777" actId="20577"/>
          <ac:spMkLst>
            <pc:docMk/>
            <pc:sldMk cId="3182687364" sldId="2566"/>
            <ac:spMk id="7" creationId="{4DECF466-7476-4518-82DF-1CFA5F32347C}"/>
          </ac:spMkLst>
        </pc:spChg>
      </pc:sldChg>
      <pc:sldChg chg="del">
        <pc:chgData name="Tariq Abubaker" userId="432f6d09324bb7bc" providerId="LiveId" clId="{1EBE1FA9-F857-4A6B-AE1A-8AD99F2A46C8}" dt="2020-06-20T18:05:35.871" v="1186" actId="47"/>
        <pc:sldMkLst>
          <pc:docMk/>
          <pc:sldMk cId="2854597419" sldId="2572"/>
        </pc:sldMkLst>
      </pc:sldChg>
      <pc:sldChg chg="del">
        <pc:chgData name="Tariq Abubaker" userId="432f6d09324bb7bc" providerId="LiveId" clId="{1EBE1FA9-F857-4A6B-AE1A-8AD99F2A46C8}" dt="2020-06-20T18:05:35.871" v="1186" actId="47"/>
        <pc:sldMkLst>
          <pc:docMk/>
          <pc:sldMk cId="2524190946" sldId="2575"/>
        </pc:sldMkLst>
      </pc:sldChg>
      <pc:sldChg chg="del">
        <pc:chgData name="Tariq Abubaker" userId="432f6d09324bb7bc" providerId="LiveId" clId="{1EBE1FA9-F857-4A6B-AE1A-8AD99F2A46C8}" dt="2020-06-20T18:05:35.871" v="1186" actId="47"/>
        <pc:sldMkLst>
          <pc:docMk/>
          <pc:sldMk cId="2132928229" sldId="2576"/>
        </pc:sldMkLst>
      </pc:sldChg>
      <pc:sldChg chg="del">
        <pc:chgData name="Tariq Abubaker" userId="432f6d09324bb7bc" providerId="LiveId" clId="{1EBE1FA9-F857-4A6B-AE1A-8AD99F2A46C8}" dt="2020-06-20T18:05:35.871" v="1186" actId="47"/>
        <pc:sldMkLst>
          <pc:docMk/>
          <pc:sldMk cId="963066944" sldId="2577"/>
        </pc:sldMkLst>
      </pc:sldChg>
      <pc:sldChg chg="del">
        <pc:chgData name="Tariq Abubaker" userId="432f6d09324bb7bc" providerId="LiveId" clId="{1EBE1FA9-F857-4A6B-AE1A-8AD99F2A46C8}" dt="2020-06-20T18:05:35.871" v="1186" actId="47"/>
        <pc:sldMkLst>
          <pc:docMk/>
          <pc:sldMk cId="1943770645" sldId="2578"/>
        </pc:sldMkLst>
      </pc:sldChg>
      <pc:sldChg chg="del">
        <pc:chgData name="Tariq Abubaker" userId="432f6d09324bb7bc" providerId="LiveId" clId="{1EBE1FA9-F857-4A6B-AE1A-8AD99F2A46C8}" dt="2020-06-20T18:05:35.871" v="1186" actId="47"/>
        <pc:sldMkLst>
          <pc:docMk/>
          <pc:sldMk cId="3750449978" sldId="2579"/>
        </pc:sldMkLst>
      </pc:sldChg>
      <pc:sldChg chg="del">
        <pc:chgData name="Tariq Abubaker" userId="432f6d09324bb7bc" providerId="LiveId" clId="{1EBE1FA9-F857-4A6B-AE1A-8AD99F2A46C8}" dt="2020-06-20T18:05:35.871" v="1186" actId="47"/>
        <pc:sldMkLst>
          <pc:docMk/>
          <pc:sldMk cId="1599038869" sldId="2580"/>
        </pc:sldMkLst>
      </pc:sldChg>
      <pc:sldChg chg="del">
        <pc:chgData name="Tariq Abubaker" userId="432f6d09324bb7bc" providerId="LiveId" clId="{1EBE1FA9-F857-4A6B-AE1A-8AD99F2A46C8}" dt="2020-06-20T18:05:35.871" v="1186" actId="47"/>
        <pc:sldMkLst>
          <pc:docMk/>
          <pc:sldMk cId="2981475877" sldId="2581"/>
        </pc:sldMkLst>
      </pc:sldChg>
      <pc:sldChg chg="del">
        <pc:chgData name="Tariq Abubaker" userId="432f6d09324bb7bc" providerId="LiveId" clId="{1EBE1FA9-F857-4A6B-AE1A-8AD99F2A46C8}" dt="2020-06-20T18:05:35.871" v="1186" actId="47"/>
        <pc:sldMkLst>
          <pc:docMk/>
          <pc:sldMk cId="2030879449" sldId="2582"/>
        </pc:sldMkLst>
      </pc:sldChg>
      <pc:sldChg chg="del">
        <pc:chgData name="Tariq Abubaker" userId="432f6d09324bb7bc" providerId="LiveId" clId="{1EBE1FA9-F857-4A6B-AE1A-8AD99F2A46C8}" dt="2020-06-20T18:05:35.871" v="1186" actId="47"/>
        <pc:sldMkLst>
          <pc:docMk/>
          <pc:sldMk cId="618584828" sldId="2583"/>
        </pc:sldMkLst>
      </pc:sldChg>
      <pc:sldChg chg="del">
        <pc:chgData name="Tariq Abubaker" userId="432f6d09324bb7bc" providerId="LiveId" clId="{1EBE1FA9-F857-4A6B-AE1A-8AD99F2A46C8}" dt="2020-06-20T18:05:35.871" v="1186" actId="47"/>
        <pc:sldMkLst>
          <pc:docMk/>
          <pc:sldMk cId="3506257467" sldId="2584"/>
        </pc:sldMkLst>
      </pc:sldChg>
      <pc:sldChg chg="del">
        <pc:chgData name="Tariq Abubaker" userId="432f6d09324bb7bc" providerId="LiveId" clId="{1EBE1FA9-F857-4A6B-AE1A-8AD99F2A46C8}" dt="2020-06-20T18:05:35.871" v="1186" actId="47"/>
        <pc:sldMkLst>
          <pc:docMk/>
          <pc:sldMk cId="3799667705" sldId="2585"/>
        </pc:sldMkLst>
      </pc:sldChg>
      <pc:sldChg chg="modSp">
        <pc:chgData name="Tariq Abubaker" userId="432f6d09324bb7bc" providerId="LiveId" clId="{1EBE1FA9-F857-4A6B-AE1A-8AD99F2A46C8}" dt="2020-06-20T20:04:50.274" v="1734" actId="207"/>
        <pc:sldMkLst>
          <pc:docMk/>
          <pc:sldMk cId="2354575243" sldId="2590"/>
        </pc:sldMkLst>
        <pc:spChg chg="mod">
          <ac:chgData name="Tariq Abubaker" userId="432f6d09324bb7bc" providerId="LiveId" clId="{1EBE1FA9-F857-4A6B-AE1A-8AD99F2A46C8}" dt="2020-06-20T20:04:50.274" v="1734" actId="207"/>
          <ac:spMkLst>
            <pc:docMk/>
            <pc:sldMk cId="2354575243" sldId="2590"/>
            <ac:spMk id="12" creationId="{D1833687-3876-46E4-820F-168F92C9221B}"/>
          </ac:spMkLst>
        </pc:spChg>
      </pc:sldChg>
      <pc:sldChg chg="modSp">
        <pc:chgData name="Tariq Abubaker" userId="432f6d09324bb7bc" providerId="LiveId" clId="{1EBE1FA9-F857-4A6B-AE1A-8AD99F2A46C8}" dt="2020-06-20T20:04:54.201" v="1735" actId="207"/>
        <pc:sldMkLst>
          <pc:docMk/>
          <pc:sldMk cId="3583409735" sldId="2591"/>
        </pc:sldMkLst>
        <pc:spChg chg="mod">
          <ac:chgData name="Tariq Abubaker" userId="432f6d09324bb7bc" providerId="LiveId" clId="{1EBE1FA9-F857-4A6B-AE1A-8AD99F2A46C8}" dt="2020-06-20T20:04:54.201" v="1735" actId="207"/>
          <ac:spMkLst>
            <pc:docMk/>
            <pc:sldMk cId="3583409735" sldId="2591"/>
            <ac:spMk id="5" creationId="{38B3E906-49DC-4F78-B56A-2ED85526520B}"/>
          </ac:spMkLst>
        </pc:spChg>
      </pc:sldChg>
      <pc:sldChg chg="modSp">
        <pc:chgData name="Tariq Abubaker" userId="432f6d09324bb7bc" providerId="LiveId" clId="{1EBE1FA9-F857-4A6B-AE1A-8AD99F2A46C8}" dt="2020-06-20T20:04:58.350" v="1736" actId="207"/>
        <pc:sldMkLst>
          <pc:docMk/>
          <pc:sldMk cId="4051273002" sldId="2592"/>
        </pc:sldMkLst>
        <pc:spChg chg="mod">
          <ac:chgData name="Tariq Abubaker" userId="432f6d09324bb7bc" providerId="LiveId" clId="{1EBE1FA9-F857-4A6B-AE1A-8AD99F2A46C8}" dt="2020-06-20T20:04:58.350" v="1736" actId="207"/>
          <ac:spMkLst>
            <pc:docMk/>
            <pc:sldMk cId="4051273002" sldId="2592"/>
            <ac:spMk id="2" creationId="{327A019D-9281-448B-9B56-788D7C690A35}"/>
          </ac:spMkLst>
        </pc:spChg>
      </pc:sldChg>
      <pc:sldChg chg="modSp">
        <pc:chgData name="Tariq Abubaker" userId="432f6d09324bb7bc" providerId="LiveId" clId="{1EBE1FA9-F857-4A6B-AE1A-8AD99F2A46C8}" dt="2020-06-20T20:05:02.466" v="1737" actId="207"/>
        <pc:sldMkLst>
          <pc:docMk/>
          <pc:sldMk cId="3551887355" sldId="2593"/>
        </pc:sldMkLst>
        <pc:spChg chg="mod">
          <ac:chgData name="Tariq Abubaker" userId="432f6d09324bb7bc" providerId="LiveId" clId="{1EBE1FA9-F857-4A6B-AE1A-8AD99F2A46C8}" dt="2020-06-20T20:05:02.466" v="1737" actId="207"/>
          <ac:spMkLst>
            <pc:docMk/>
            <pc:sldMk cId="3551887355" sldId="2593"/>
            <ac:spMk id="2" creationId="{518E333A-30EB-46A5-8C88-562C8EBF6CAD}"/>
          </ac:spMkLst>
        </pc:spChg>
      </pc:sldChg>
      <pc:sldChg chg="modSp">
        <pc:chgData name="Tariq Abubaker" userId="432f6d09324bb7bc" providerId="LiveId" clId="{1EBE1FA9-F857-4A6B-AE1A-8AD99F2A46C8}" dt="2020-06-20T20:05:06.240" v="1738" actId="207"/>
        <pc:sldMkLst>
          <pc:docMk/>
          <pc:sldMk cId="2853391596" sldId="2594"/>
        </pc:sldMkLst>
        <pc:spChg chg="mod">
          <ac:chgData name="Tariq Abubaker" userId="432f6d09324bb7bc" providerId="LiveId" clId="{1EBE1FA9-F857-4A6B-AE1A-8AD99F2A46C8}" dt="2020-06-20T20:05:06.240" v="1738" actId="207"/>
          <ac:spMkLst>
            <pc:docMk/>
            <pc:sldMk cId="2853391596" sldId="2594"/>
            <ac:spMk id="2" creationId="{D7D6B3D1-864D-4A26-8F26-6166ED617AAB}"/>
          </ac:spMkLst>
        </pc:spChg>
      </pc:sldChg>
      <pc:sldChg chg="modSp">
        <pc:chgData name="Tariq Abubaker" userId="432f6d09324bb7bc" providerId="LiveId" clId="{1EBE1FA9-F857-4A6B-AE1A-8AD99F2A46C8}" dt="2020-06-20T20:05:10.163" v="1739" actId="207"/>
        <pc:sldMkLst>
          <pc:docMk/>
          <pc:sldMk cId="442210025" sldId="2595"/>
        </pc:sldMkLst>
        <pc:spChg chg="mod">
          <ac:chgData name="Tariq Abubaker" userId="432f6d09324bb7bc" providerId="LiveId" clId="{1EBE1FA9-F857-4A6B-AE1A-8AD99F2A46C8}" dt="2020-06-20T20:05:10.163" v="1739" actId="207"/>
          <ac:spMkLst>
            <pc:docMk/>
            <pc:sldMk cId="442210025" sldId="2595"/>
            <ac:spMk id="2" creationId="{13E24F8A-9C20-436B-856A-25166FA707B5}"/>
          </ac:spMkLst>
        </pc:spChg>
      </pc:sldChg>
      <pc:sldChg chg="modSp">
        <pc:chgData name="Tariq Abubaker" userId="432f6d09324bb7bc" providerId="LiveId" clId="{1EBE1FA9-F857-4A6B-AE1A-8AD99F2A46C8}" dt="2020-06-20T20:05:13.955" v="1740" actId="207"/>
        <pc:sldMkLst>
          <pc:docMk/>
          <pc:sldMk cId="1560446896" sldId="2596"/>
        </pc:sldMkLst>
        <pc:spChg chg="mod">
          <ac:chgData name="Tariq Abubaker" userId="432f6d09324bb7bc" providerId="LiveId" clId="{1EBE1FA9-F857-4A6B-AE1A-8AD99F2A46C8}" dt="2020-06-20T20:05:13.955" v="1740" actId="207"/>
          <ac:spMkLst>
            <pc:docMk/>
            <pc:sldMk cId="1560446896" sldId="2596"/>
            <ac:spMk id="2" creationId="{EFBEEB9D-A688-4113-930F-C22290E63167}"/>
          </ac:spMkLst>
        </pc:spChg>
      </pc:sldChg>
      <pc:sldChg chg="modSp mod ord modShow">
        <pc:chgData name="Tariq Abubaker" userId="432f6d09324bb7bc" providerId="LiveId" clId="{1EBE1FA9-F857-4A6B-AE1A-8AD99F2A46C8}" dt="2020-06-20T12:18:47.289" v="51"/>
        <pc:sldMkLst>
          <pc:docMk/>
          <pc:sldMk cId="1608084032" sldId="2604"/>
        </pc:sldMkLst>
        <pc:spChg chg="mod">
          <ac:chgData name="Tariq Abubaker" userId="432f6d09324bb7bc" providerId="LiveId" clId="{1EBE1FA9-F857-4A6B-AE1A-8AD99F2A46C8}" dt="2020-06-20T12:18:32.995" v="48" actId="404"/>
          <ac:spMkLst>
            <pc:docMk/>
            <pc:sldMk cId="1608084032" sldId="2604"/>
            <ac:spMk id="6" creationId="{F527DEA5-2D08-4609-B021-2CF8950603B8}"/>
          </ac:spMkLst>
        </pc:spChg>
      </pc:sldChg>
      <pc:sldChg chg="addSp delSp modSp new del mod modClrScheme chgLayout">
        <pc:chgData name="Tariq Abubaker" userId="432f6d09324bb7bc" providerId="LiveId" clId="{1EBE1FA9-F857-4A6B-AE1A-8AD99F2A46C8}" dt="2020-06-20T12:46:26.851" v="488" actId="47"/>
        <pc:sldMkLst>
          <pc:docMk/>
          <pc:sldMk cId="2011409165" sldId="2605"/>
        </pc:sldMkLst>
        <pc:spChg chg="mod">
          <ac:chgData name="Tariq Abubaker" userId="432f6d09324bb7bc" providerId="LiveId" clId="{1EBE1FA9-F857-4A6B-AE1A-8AD99F2A46C8}" dt="2020-06-20T12:36:03.649" v="249" actId="26606"/>
          <ac:spMkLst>
            <pc:docMk/>
            <pc:sldMk cId="2011409165" sldId="2605"/>
            <ac:spMk id="2" creationId="{17C35052-9744-49D1-863F-B1A5FA024736}"/>
          </ac:spMkLst>
        </pc:spChg>
        <pc:spChg chg="del">
          <ac:chgData name="Tariq Abubaker" userId="432f6d09324bb7bc" providerId="LiveId" clId="{1EBE1FA9-F857-4A6B-AE1A-8AD99F2A46C8}" dt="2020-06-20T12:19:33.005" v="74"/>
          <ac:spMkLst>
            <pc:docMk/>
            <pc:sldMk cId="2011409165" sldId="2605"/>
            <ac:spMk id="3" creationId="{0FE75761-21BE-4E17-A719-D2AE93DE6ECF}"/>
          </ac:spMkLst>
        </pc:spChg>
        <pc:spChg chg="mod">
          <ac:chgData name="Tariq Abubaker" userId="432f6d09324bb7bc" providerId="LiveId" clId="{1EBE1FA9-F857-4A6B-AE1A-8AD99F2A46C8}" dt="2020-06-20T12:36:03.649" v="249" actId="26606"/>
          <ac:spMkLst>
            <pc:docMk/>
            <pc:sldMk cId="2011409165" sldId="2605"/>
            <ac:spMk id="4" creationId="{AED41B4A-3F40-4E01-A6AD-0F4B1F029532}"/>
          </ac:spMkLst>
        </pc:spChg>
        <pc:spChg chg="add del mod">
          <ac:chgData name="Tariq Abubaker" userId="432f6d09324bb7bc" providerId="LiveId" clId="{1EBE1FA9-F857-4A6B-AE1A-8AD99F2A46C8}" dt="2020-06-20T12:36:03.649" v="249" actId="26606"/>
          <ac:spMkLst>
            <pc:docMk/>
            <pc:sldMk cId="2011409165" sldId="2605"/>
            <ac:spMk id="5" creationId="{17921CBF-C880-426F-B535-6B0C8EE44F8F}"/>
          </ac:spMkLst>
        </pc:spChg>
        <pc:spChg chg="add del mod">
          <ac:chgData name="Tariq Abubaker" userId="432f6d09324bb7bc" providerId="LiveId" clId="{1EBE1FA9-F857-4A6B-AE1A-8AD99F2A46C8}" dt="2020-06-20T12:35:47.192" v="240" actId="26606"/>
          <ac:spMkLst>
            <pc:docMk/>
            <pc:sldMk cId="2011409165" sldId="2605"/>
            <ac:spMk id="11" creationId="{D6CF8CFB-CE77-4658-BF08-24B11CD1E110}"/>
          </ac:spMkLst>
        </pc:spChg>
        <pc:spChg chg="add del mod">
          <ac:chgData name="Tariq Abubaker" userId="432f6d09324bb7bc" providerId="LiveId" clId="{1EBE1FA9-F857-4A6B-AE1A-8AD99F2A46C8}" dt="2020-06-20T12:35:59.951" v="246" actId="26606"/>
          <ac:spMkLst>
            <pc:docMk/>
            <pc:sldMk cId="2011409165" sldId="2605"/>
            <ac:spMk id="12" creationId="{D6FE6F90-3675-4B31-8BD6-F3F4DA4835E1}"/>
          </ac:spMkLst>
        </pc:spChg>
        <pc:spChg chg="add del mod">
          <ac:chgData name="Tariq Abubaker" userId="432f6d09324bb7bc" providerId="LiveId" clId="{1EBE1FA9-F857-4A6B-AE1A-8AD99F2A46C8}" dt="2020-06-20T12:35:50.159" v="242" actId="26606"/>
          <ac:spMkLst>
            <pc:docMk/>
            <pc:sldMk cId="2011409165" sldId="2605"/>
            <ac:spMk id="13" creationId="{9E29D2CB-BF34-4F4E-BFAE-20331464F1E0}"/>
          </ac:spMkLst>
        </pc:spChg>
        <pc:spChg chg="add del mod">
          <ac:chgData name="Tariq Abubaker" userId="432f6d09324bb7bc" providerId="LiveId" clId="{1EBE1FA9-F857-4A6B-AE1A-8AD99F2A46C8}" dt="2020-06-20T12:35:51.597" v="244" actId="26606"/>
          <ac:spMkLst>
            <pc:docMk/>
            <pc:sldMk cId="2011409165" sldId="2605"/>
            <ac:spMk id="16" creationId="{D6CF8CFB-CE77-4658-BF08-24B11CD1E110}"/>
          </ac:spMkLst>
        </pc:spChg>
        <pc:spChg chg="add del mod">
          <ac:chgData name="Tariq Abubaker" userId="432f6d09324bb7bc" providerId="LiveId" clId="{1EBE1FA9-F857-4A6B-AE1A-8AD99F2A46C8}" dt="2020-06-20T12:35:59.951" v="246" actId="26606"/>
          <ac:spMkLst>
            <pc:docMk/>
            <pc:sldMk cId="2011409165" sldId="2605"/>
            <ac:spMk id="18" creationId="{427B0604-BFEB-4E1B-ACCB-3E5071E73DD4}"/>
          </ac:spMkLst>
        </pc:spChg>
        <pc:spChg chg="add del mod">
          <ac:chgData name="Tariq Abubaker" userId="432f6d09324bb7bc" providerId="LiveId" clId="{1EBE1FA9-F857-4A6B-AE1A-8AD99F2A46C8}" dt="2020-06-20T12:35:59.951" v="246" actId="26606"/>
          <ac:spMkLst>
            <pc:docMk/>
            <pc:sldMk cId="2011409165" sldId="2605"/>
            <ac:spMk id="19" creationId="{B76C4ED7-9EA3-45F8-89F6-68EAFDA28D29}"/>
          </ac:spMkLst>
        </pc:spChg>
        <pc:spChg chg="add del mod">
          <ac:chgData name="Tariq Abubaker" userId="432f6d09324bb7bc" providerId="LiveId" clId="{1EBE1FA9-F857-4A6B-AE1A-8AD99F2A46C8}" dt="2020-06-20T12:35:59.951" v="246" actId="26606"/>
          <ac:spMkLst>
            <pc:docMk/>
            <pc:sldMk cId="2011409165" sldId="2605"/>
            <ac:spMk id="20" creationId="{7937B6DF-8EEA-42BC-BDCF-39B6CBD640D3}"/>
          </ac:spMkLst>
        </pc:spChg>
        <pc:spChg chg="add del mod">
          <ac:chgData name="Tariq Abubaker" userId="432f6d09324bb7bc" providerId="LiveId" clId="{1EBE1FA9-F857-4A6B-AE1A-8AD99F2A46C8}" dt="2020-06-20T12:36:09.525" v="250" actId="478"/>
          <ac:spMkLst>
            <pc:docMk/>
            <pc:sldMk cId="2011409165" sldId="2605"/>
            <ac:spMk id="25" creationId="{D6CF8CFB-CE77-4658-BF08-24B11CD1E110}"/>
          </ac:spMkLst>
        </pc:spChg>
        <pc:graphicFrameChg chg="add del">
          <ac:chgData name="Tariq Abubaker" userId="432f6d09324bb7bc" providerId="LiveId" clId="{1EBE1FA9-F857-4A6B-AE1A-8AD99F2A46C8}" dt="2020-06-20T12:35:33.499" v="238" actId="26606"/>
          <ac:graphicFrameMkLst>
            <pc:docMk/>
            <pc:sldMk cId="2011409165" sldId="2605"/>
            <ac:graphicFrameMk id="7" creationId="{DE49E892-F370-47BC-9493-A50C2D7B00E9}"/>
          </ac:graphicFrameMkLst>
        </pc:graphicFrameChg>
        <pc:graphicFrameChg chg="add del mod">
          <ac:chgData name="Tariq Abubaker" userId="432f6d09324bb7bc" providerId="LiveId" clId="{1EBE1FA9-F857-4A6B-AE1A-8AD99F2A46C8}" dt="2020-06-20T12:35:47.192" v="240" actId="26606"/>
          <ac:graphicFrameMkLst>
            <pc:docMk/>
            <pc:sldMk cId="2011409165" sldId="2605"/>
            <ac:graphicFrameMk id="9" creationId="{34EFA738-0FB5-4C4E-9634-4D0621786EF4}"/>
          </ac:graphicFrameMkLst>
        </pc:graphicFrameChg>
        <pc:graphicFrameChg chg="add del mod">
          <ac:chgData name="Tariq Abubaker" userId="432f6d09324bb7bc" providerId="LiveId" clId="{1EBE1FA9-F857-4A6B-AE1A-8AD99F2A46C8}" dt="2020-06-20T12:35:50.159" v="242" actId="26606"/>
          <ac:graphicFrameMkLst>
            <pc:docMk/>
            <pc:sldMk cId="2011409165" sldId="2605"/>
            <ac:graphicFrameMk id="14" creationId="{89925895-99BC-4F42-A584-EC2B31B5FE84}"/>
          </ac:graphicFrameMkLst>
        </pc:graphicFrameChg>
        <pc:graphicFrameChg chg="add del mod">
          <ac:chgData name="Tariq Abubaker" userId="432f6d09324bb7bc" providerId="LiveId" clId="{1EBE1FA9-F857-4A6B-AE1A-8AD99F2A46C8}" dt="2020-06-20T12:35:51.597" v="244" actId="26606"/>
          <ac:graphicFrameMkLst>
            <pc:docMk/>
            <pc:sldMk cId="2011409165" sldId="2605"/>
            <ac:graphicFrameMk id="17" creationId="{34EFA738-0FB5-4C4E-9634-4D0621786EF4}"/>
          </ac:graphicFrameMkLst>
        </pc:graphicFrameChg>
        <pc:graphicFrameChg chg="add del mod">
          <ac:chgData name="Tariq Abubaker" userId="432f6d09324bb7bc" providerId="LiveId" clId="{1EBE1FA9-F857-4A6B-AE1A-8AD99F2A46C8}" dt="2020-06-20T12:35:59.951" v="246" actId="26606"/>
          <ac:graphicFrameMkLst>
            <pc:docMk/>
            <pc:sldMk cId="2011409165" sldId="2605"/>
            <ac:graphicFrameMk id="21" creationId="{04F85827-FC58-43DA-99BA-462A64A37C85}"/>
          </ac:graphicFrameMkLst>
        </pc:graphicFrameChg>
        <pc:graphicFrameChg chg="add del mod">
          <ac:chgData name="Tariq Abubaker" userId="432f6d09324bb7bc" providerId="LiveId" clId="{1EBE1FA9-F857-4A6B-AE1A-8AD99F2A46C8}" dt="2020-06-20T12:36:03.615" v="248" actId="26606"/>
          <ac:graphicFrameMkLst>
            <pc:docMk/>
            <pc:sldMk cId="2011409165" sldId="2605"/>
            <ac:graphicFrameMk id="23" creationId="{5CA65745-09EE-4671-BED6-43D8B1CFA4BF}"/>
          </ac:graphicFrameMkLst>
        </pc:graphicFrameChg>
        <pc:graphicFrameChg chg="add mod">
          <ac:chgData name="Tariq Abubaker" userId="432f6d09324bb7bc" providerId="LiveId" clId="{1EBE1FA9-F857-4A6B-AE1A-8AD99F2A46C8}" dt="2020-06-20T12:40:48.515" v="337"/>
          <ac:graphicFrameMkLst>
            <pc:docMk/>
            <pc:sldMk cId="2011409165" sldId="2605"/>
            <ac:graphicFrameMk id="26" creationId="{34EFA738-0FB5-4C4E-9634-4D0621786EF4}"/>
          </ac:graphicFrameMkLst>
        </pc:graphicFrameChg>
        <pc:picChg chg="add del">
          <ac:chgData name="Tariq Abubaker" userId="432f6d09324bb7bc" providerId="LiveId" clId="{1EBE1FA9-F857-4A6B-AE1A-8AD99F2A46C8}" dt="2020-06-20T12:35:59.951" v="246" actId="26606"/>
          <ac:picMkLst>
            <pc:docMk/>
            <pc:sldMk cId="2011409165" sldId="2605"/>
            <ac:picMk id="8" creationId="{B4736AA7-2D04-4A06-AC75-C4BA95818690}"/>
          </ac:picMkLst>
        </pc:picChg>
      </pc:sldChg>
      <pc:sldChg chg="addSp delSp modSp add mod">
        <pc:chgData name="Tariq Abubaker" userId="432f6d09324bb7bc" providerId="LiveId" clId="{1EBE1FA9-F857-4A6B-AE1A-8AD99F2A46C8}" dt="2020-06-20T13:40:11.670" v="775" actId="108"/>
        <pc:sldMkLst>
          <pc:docMk/>
          <pc:sldMk cId="3652321665" sldId="2606"/>
        </pc:sldMkLst>
        <pc:spChg chg="mod">
          <ac:chgData name="Tariq Abubaker" userId="432f6d09324bb7bc" providerId="LiveId" clId="{1EBE1FA9-F857-4A6B-AE1A-8AD99F2A46C8}" dt="2020-06-20T13:38:31.415" v="748" actId="207"/>
          <ac:spMkLst>
            <pc:docMk/>
            <pc:sldMk cId="3652321665" sldId="2606"/>
            <ac:spMk id="2" creationId="{17C35052-9744-49D1-863F-B1A5FA024736}"/>
          </ac:spMkLst>
        </pc:spChg>
        <pc:spChg chg="mod">
          <ac:chgData name="Tariq Abubaker" userId="432f6d09324bb7bc" providerId="LiveId" clId="{1EBE1FA9-F857-4A6B-AE1A-8AD99F2A46C8}" dt="2020-06-20T12:41:38.964" v="342"/>
          <ac:spMkLst>
            <pc:docMk/>
            <pc:sldMk cId="3652321665" sldId="2606"/>
            <ac:spMk id="4" creationId="{AED41B4A-3F40-4E01-A6AD-0F4B1F029532}"/>
          </ac:spMkLst>
        </pc:spChg>
        <pc:spChg chg="add del mod">
          <ac:chgData name="Tariq Abubaker" userId="432f6d09324bb7bc" providerId="LiveId" clId="{1EBE1FA9-F857-4A6B-AE1A-8AD99F2A46C8}" dt="2020-06-20T12:41:38.964" v="342"/>
          <ac:spMkLst>
            <pc:docMk/>
            <pc:sldMk cId="3652321665" sldId="2606"/>
            <ac:spMk id="5" creationId="{1F1019C0-72A5-44BA-B5A9-D299F0581FDB}"/>
          </ac:spMkLst>
        </pc:spChg>
        <pc:spChg chg="add mod">
          <ac:chgData name="Tariq Abubaker" userId="432f6d09324bb7bc" providerId="LiveId" clId="{1EBE1FA9-F857-4A6B-AE1A-8AD99F2A46C8}" dt="2020-06-20T13:40:11.670" v="775" actId="108"/>
          <ac:spMkLst>
            <pc:docMk/>
            <pc:sldMk cId="3652321665" sldId="2606"/>
            <ac:spMk id="6" creationId="{2FA4DEE4-1D98-4BD8-9559-8068B9A1FE27}"/>
          </ac:spMkLst>
        </pc:spChg>
        <pc:spChg chg="add del mod">
          <ac:chgData name="Tariq Abubaker" userId="432f6d09324bb7bc" providerId="LiveId" clId="{1EBE1FA9-F857-4A6B-AE1A-8AD99F2A46C8}" dt="2020-06-20T12:50:35.857" v="501"/>
          <ac:spMkLst>
            <pc:docMk/>
            <pc:sldMk cId="3652321665" sldId="2606"/>
            <ac:spMk id="8" creationId="{E3204D93-1C52-4E31-B7BF-4D68481DF46A}"/>
          </ac:spMkLst>
        </pc:spChg>
        <pc:graphicFrameChg chg="del mod">
          <ac:chgData name="Tariq Abubaker" userId="432f6d09324bb7bc" providerId="LiveId" clId="{1EBE1FA9-F857-4A6B-AE1A-8AD99F2A46C8}" dt="2020-06-20T12:41:27.156" v="340" actId="478"/>
          <ac:graphicFrameMkLst>
            <pc:docMk/>
            <pc:sldMk cId="3652321665" sldId="2606"/>
            <ac:graphicFrameMk id="26" creationId="{34EFA738-0FB5-4C4E-9634-4D0621786EF4}"/>
          </ac:graphicFrameMkLst>
        </pc:graphicFrameChg>
      </pc:sldChg>
      <pc:sldChg chg="modSp add mod">
        <pc:chgData name="Tariq Abubaker" userId="432f6d09324bb7bc" providerId="LiveId" clId="{1EBE1FA9-F857-4A6B-AE1A-8AD99F2A46C8}" dt="2020-06-20T13:42:22.609" v="806" actId="108"/>
        <pc:sldMkLst>
          <pc:docMk/>
          <pc:sldMk cId="3520815396" sldId="2607"/>
        </pc:sldMkLst>
        <pc:spChg chg="mod">
          <ac:chgData name="Tariq Abubaker" userId="432f6d09324bb7bc" providerId="LiveId" clId="{1EBE1FA9-F857-4A6B-AE1A-8AD99F2A46C8}" dt="2020-06-20T13:41:28.302" v="787" actId="207"/>
          <ac:spMkLst>
            <pc:docMk/>
            <pc:sldMk cId="3520815396" sldId="2607"/>
            <ac:spMk id="2" creationId="{17C35052-9744-49D1-863F-B1A5FA024736}"/>
          </ac:spMkLst>
        </pc:spChg>
        <pc:spChg chg="mod">
          <ac:chgData name="Tariq Abubaker" userId="432f6d09324bb7bc" providerId="LiveId" clId="{1EBE1FA9-F857-4A6B-AE1A-8AD99F2A46C8}" dt="2020-06-20T13:42:22.609" v="806" actId="108"/>
          <ac:spMkLst>
            <pc:docMk/>
            <pc:sldMk cId="3520815396" sldId="2607"/>
            <ac:spMk id="6" creationId="{2FA4DEE4-1D98-4BD8-9559-8068B9A1FE27}"/>
          </ac:spMkLst>
        </pc:spChg>
      </pc:sldChg>
      <pc:sldChg chg="modSp add mod">
        <pc:chgData name="Tariq Abubaker" userId="432f6d09324bb7bc" providerId="LiveId" clId="{1EBE1FA9-F857-4A6B-AE1A-8AD99F2A46C8}" dt="2020-06-20T13:41:01.141" v="784" actId="108"/>
        <pc:sldMkLst>
          <pc:docMk/>
          <pc:sldMk cId="537015658" sldId="2608"/>
        </pc:sldMkLst>
        <pc:spChg chg="mod">
          <ac:chgData name="Tariq Abubaker" userId="432f6d09324bb7bc" providerId="LiveId" clId="{1EBE1FA9-F857-4A6B-AE1A-8AD99F2A46C8}" dt="2020-06-20T13:40:23.848" v="777" actId="207"/>
          <ac:spMkLst>
            <pc:docMk/>
            <pc:sldMk cId="537015658" sldId="2608"/>
            <ac:spMk id="2" creationId="{17C35052-9744-49D1-863F-B1A5FA024736}"/>
          </ac:spMkLst>
        </pc:spChg>
        <pc:spChg chg="mod">
          <ac:chgData name="Tariq Abubaker" userId="432f6d09324bb7bc" providerId="LiveId" clId="{1EBE1FA9-F857-4A6B-AE1A-8AD99F2A46C8}" dt="2020-06-20T13:41:01.141" v="784" actId="108"/>
          <ac:spMkLst>
            <pc:docMk/>
            <pc:sldMk cId="537015658" sldId="2608"/>
            <ac:spMk id="6" creationId="{2FA4DEE4-1D98-4BD8-9559-8068B9A1FE27}"/>
          </ac:spMkLst>
        </pc:spChg>
      </pc:sldChg>
      <pc:sldChg chg="modSp add mod">
        <pc:chgData name="Tariq Abubaker" userId="432f6d09324bb7bc" providerId="LiveId" clId="{1EBE1FA9-F857-4A6B-AE1A-8AD99F2A46C8}" dt="2020-06-20T13:43:07.473" v="829" actId="108"/>
        <pc:sldMkLst>
          <pc:docMk/>
          <pc:sldMk cId="4103698571" sldId="2609"/>
        </pc:sldMkLst>
        <pc:spChg chg="mod">
          <ac:chgData name="Tariq Abubaker" userId="432f6d09324bb7bc" providerId="LiveId" clId="{1EBE1FA9-F857-4A6B-AE1A-8AD99F2A46C8}" dt="2020-06-20T13:41:33.993" v="788" actId="207"/>
          <ac:spMkLst>
            <pc:docMk/>
            <pc:sldMk cId="4103698571" sldId="2609"/>
            <ac:spMk id="2" creationId="{17C35052-9744-49D1-863F-B1A5FA024736}"/>
          </ac:spMkLst>
        </pc:spChg>
        <pc:spChg chg="mod">
          <ac:chgData name="Tariq Abubaker" userId="432f6d09324bb7bc" providerId="LiveId" clId="{1EBE1FA9-F857-4A6B-AE1A-8AD99F2A46C8}" dt="2020-06-20T13:43:07.473" v="829" actId="108"/>
          <ac:spMkLst>
            <pc:docMk/>
            <pc:sldMk cId="4103698571" sldId="2609"/>
            <ac:spMk id="6" creationId="{2FA4DEE4-1D98-4BD8-9559-8068B9A1FE27}"/>
          </ac:spMkLst>
        </pc:spChg>
      </pc:sldChg>
      <pc:sldChg chg="addSp delSp modSp new mod ord addAnim delAnim modAnim">
        <pc:chgData name="Tariq Abubaker" userId="432f6d09324bb7bc" providerId="LiveId" clId="{1EBE1FA9-F857-4A6B-AE1A-8AD99F2A46C8}" dt="2020-06-20T19:47:18.363" v="1620" actId="20577"/>
        <pc:sldMkLst>
          <pc:docMk/>
          <pc:sldMk cId="2494828838" sldId="2610"/>
        </pc:sldMkLst>
        <pc:spChg chg="del">
          <ac:chgData name="Tariq Abubaker" userId="432f6d09324bb7bc" providerId="LiveId" clId="{1EBE1FA9-F857-4A6B-AE1A-8AD99F2A46C8}" dt="2020-06-20T13:35:18.713" v="724"/>
          <ac:spMkLst>
            <pc:docMk/>
            <pc:sldMk cId="2494828838" sldId="2610"/>
            <ac:spMk id="2" creationId="{41EE1DE1-8C4E-4FC2-B52D-520FAB83D917}"/>
          </ac:spMkLst>
        </pc:spChg>
        <pc:spChg chg="del">
          <ac:chgData name="Tariq Abubaker" userId="432f6d09324bb7bc" providerId="LiveId" clId="{1EBE1FA9-F857-4A6B-AE1A-8AD99F2A46C8}" dt="2020-06-20T13:35:18.713" v="724"/>
          <ac:spMkLst>
            <pc:docMk/>
            <pc:sldMk cId="2494828838" sldId="2610"/>
            <ac:spMk id="3" creationId="{02E41257-1DB9-4B8A-86B0-E69A8496310F}"/>
          </ac:spMkLst>
        </pc:spChg>
        <pc:spChg chg="del">
          <ac:chgData name="Tariq Abubaker" userId="432f6d09324bb7bc" providerId="LiveId" clId="{1EBE1FA9-F857-4A6B-AE1A-8AD99F2A46C8}" dt="2020-06-20T13:35:18.713" v="724"/>
          <ac:spMkLst>
            <pc:docMk/>
            <pc:sldMk cId="2494828838" sldId="2610"/>
            <ac:spMk id="4" creationId="{76E275AA-7A08-4A81-BF15-7EF7C2FEF19E}"/>
          </ac:spMkLst>
        </pc:spChg>
        <pc:spChg chg="mod">
          <ac:chgData name="Tariq Abubaker" userId="432f6d09324bb7bc" providerId="LiveId" clId="{1EBE1FA9-F857-4A6B-AE1A-8AD99F2A46C8}" dt="2020-06-20T13:35:18.713" v="724"/>
          <ac:spMkLst>
            <pc:docMk/>
            <pc:sldMk cId="2494828838" sldId="2610"/>
            <ac:spMk id="5" creationId="{C9D271C5-A39D-4D26-9D7E-A69616C43C02}"/>
          </ac:spMkLst>
        </pc:spChg>
        <pc:spChg chg="del">
          <ac:chgData name="Tariq Abubaker" userId="432f6d09324bb7bc" providerId="LiveId" clId="{1EBE1FA9-F857-4A6B-AE1A-8AD99F2A46C8}" dt="2020-06-20T13:35:18.713" v="724"/>
          <ac:spMkLst>
            <pc:docMk/>
            <pc:sldMk cId="2494828838" sldId="2610"/>
            <ac:spMk id="6" creationId="{6EA6132B-CE1D-4417-807D-20D018118FF9}"/>
          </ac:spMkLst>
        </pc:spChg>
        <pc:spChg chg="del">
          <ac:chgData name="Tariq Abubaker" userId="432f6d09324bb7bc" providerId="LiveId" clId="{1EBE1FA9-F857-4A6B-AE1A-8AD99F2A46C8}" dt="2020-06-20T13:35:18.713" v="724"/>
          <ac:spMkLst>
            <pc:docMk/>
            <pc:sldMk cId="2494828838" sldId="2610"/>
            <ac:spMk id="7" creationId="{02CA8CFC-AD9C-4C55-B53C-8C730C5D563E}"/>
          </ac:spMkLst>
        </pc:spChg>
        <pc:spChg chg="add mod">
          <ac:chgData name="Tariq Abubaker" userId="432f6d09324bb7bc" providerId="LiveId" clId="{1EBE1FA9-F857-4A6B-AE1A-8AD99F2A46C8}" dt="2020-06-20T19:47:18.363" v="1620" actId="20577"/>
          <ac:spMkLst>
            <pc:docMk/>
            <pc:sldMk cId="2494828838" sldId="2610"/>
            <ac:spMk id="8" creationId="{7F6D15BA-3840-427B-994C-E3552EB9AAEF}"/>
          </ac:spMkLst>
        </pc:spChg>
        <pc:spChg chg="add del mod">
          <ac:chgData name="Tariq Abubaker" userId="432f6d09324bb7bc" providerId="LiveId" clId="{1EBE1FA9-F857-4A6B-AE1A-8AD99F2A46C8}" dt="2020-06-20T13:59:43.517" v="969" actId="12084"/>
          <ac:spMkLst>
            <pc:docMk/>
            <pc:sldMk cId="2494828838" sldId="2610"/>
            <ac:spMk id="9" creationId="{FD0F2F77-9E02-4232-9C76-6BD728F701AC}"/>
          </ac:spMkLst>
        </pc:spChg>
        <pc:spChg chg="add del">
          <ac:chgData name="Tariq Abubaker" userId="432f6d09324bb7bc" providerId="LiveId" clId="{1EBE1FA9-F857-4A6B-AE1A-8AD99F2A46C8}" dt="2020-06-20T13:50:11.012" v="834"/>
          <ac:spMkLst>
            <pc:docMk/>
            <pc:sldMk cId="2494828838" sldId="2610"/>
            <ac:spMk id="10" creationId="{59776E68-660B-4647-A7FA-C6D098D12733}"/>
          </ac:spMkLst>
        </pc:spChg>
        <pc:spChg chg="add del">
          <ac:chgData name="Tariq Abubaker" userId="432f6d09324bb7bc" providerId="LiveId" clId="{1EBE1FA9-F857-4A6B-AE1A-8AD99F2A46C8}" dt="2020-06-20T13:51:07.788" v="840"/>
          <ac:spMkLst>
            <pc:docMk/>
            <pc:sldMk cId="2494828838" sldId="2610"/>
            <ac:spMk id="11" creationId="{F7BA3321-64A1-424D-A968-8B8C0A65619E}"/>
          </ac:spMkLst>
        </pc:spChg>
        <pc:spChg chg="add del">
          <ac:chgData name="Tariq Abubaker" userId="432f6d09324bb7bc" providerId="LiveId" clId="{1EBE1FA9-F857-4A6B-AE1A-8AD99F2A46C8}" dt="2020-06-20T13:51:25.936" v="843"/>
          <ac:spMkLst>
            <pc:docMk/>
            <pc:sldMk cId="2494828838" sldId="2610"/>
            <ac:spMk id="12" creationId="{3BDFB7B8-A5BB-42AA-8E72-4A06729ECDE0}"/>
          </ac:spMkLst>
        </pc:spChg>
        <pc:spChg chg="add del">
          <ac:chgData name="Tariq Abubaker" userId="432f6d09324bb7bc" providerId="LiveId" clId="{1EBE1FA9-F857-4A6B-AE1A-8AD99F2A46C8}" dt="2020-06-20T13:55:01.168" v="870"/>
          <ac:spMkLst>
            <pc:docMk/>
            <pc:sldMk cId="2494828838" sldId="2610"/>
            <ac:spMk id="13" creationId="{275D5DFE-0312-412E-8DC8-FE2C51161521}"/>
          </ac:spMkLst>
        </pc:spChg>
        <pc:spChg chg="add del mod">
          <ac:chgData name="Tariq Abubaker" userId="432f6d09324bb7bc" providerId="LiveId" clId="{1EBE1FA9-F857-4A6B-AE1A-8AD99F2A46C8}" dt="2020-06-20T19:35:57.556" v="1519" actId="12084"/>
          <ac:spMkLst>
            <pc:docMk/>
            <pc:sldMk cId="2494828838" sldId="2610"/>
            <ac:spMk id="15" creationId="{C5691B8E-CA58-4D98-975A-A8FDC381CD5B}"/>
          </ac:spMkLst>
        </pc:spChg>
        <pc:spChg chg="add mod">
          <ac:chgData name="Tariq Abubaker" userId="432f6d09324bb7bc" providerId="LiveId" clId="{1EBE1FA9-F857-4A6B-AE1A-8AD99F2A46C8}" dt="2020-06-20T19:45:00.679" v="1589" actId="13822"/>
          <ac:spMkLst>
            <pc:docMk/>
            <pc:sldMk cId="2494828838" sldId="2610"/>
            <ac:spMk id="17" creationId="{C96064BF-954C-4900-9C5A-73B1D2ACF7F5}"/>
          </ac:spMkLst>
        </pc:spChg>
        <pc:spChg chg="add mod">
          <ac:chgData name="Tariq Abubaker" userId="432f6d09324bb7bc" providerId="LiveId" clId="{1EBE1FA9-F857-4A6B-AE1A-8AD99F2A46C8}" dt="2020-06-20T19:45:10.715" v="1591" actId="1076"/>
          <ac:spMkLst>
            <pc:docMk/>
            <pc:sldMk cId="2494828838" sldId="2610"/>
            <ac:spMk id="18" creationId="{C991491B-8657-431B-B1B9-0037D80F0B51}"/>
          </ac:spMkLst>
        </pc:spChg>
        <pc:spChg chg="add mod">
          <ac:chgData name="Tariq Abubaker" userId="432f6d09324bb7bc" providerId="LiveId" clId="{1EBE1FA9-F857-4A6B-AE1A-8AD99F2A46C8}" dt="2020-06-20T19:45:18.772" v="1593" actId="1076"/>
          <ac:spMkLst>
            <pc:docMk/>
            <pc:sldMk cId="2494828838" sldId="2610"/>
            <ac:spMk id="19" creationId="{BD8A9241-1795-4D2E-B45D-1B9E0256D3FE}"/>
          </ac:spMkLst>
        </pc:spChg>
        <pc:graphicFrameChg chg="add mod">
          <ac:chgData name="Tariq Abubaker" userId="432f6d09324bb7bc" providerId="LiveId" clId="{1EBE1FA9-F857-4A6B-AE1A-8AD99F2A46C8}" dt="2020-06-20T14:06:00.711" v="998" actId="20577"/>
          <ac:graphicFrameMkLst>
            <pc:docMk/>
            <pc:sldMk cId="2494828838" sldId="2610"/>
            <ac:graphicFrameMk id="14" creationId="{892FBCBE-C250-4660-A044-7DA4687185D4}"/>
          </ac:graphicFrameMkLst>
        </pc:graphicFrameChg>
        <pc:graphicFrameChg chg="add del mod">
          <ac:chgData name="Tariq Abubaker" userId="432f6d09324bb7bc" providerId="LiveId" clId="{1EBE1FA9-F857-4A6B-AE1A-8AD99F2A46C8}" dt="2020-06-20T19:43:31.266" v="1573" actId="12100"/>
          <ac:graphicFrameMkLst>
            <pc:docMk/>
            <pc:sldMk cId="2494828838" sldId="2610"/>
            <ac:graphicFrameMk id="16" creationId="{3B4BC411-485C-498B-8F6D-04A8651EAA8F}"/>
          </ac:graphicFrameMkLst>
        </pc:graphicFrameChg>
      </pc:sldChg>
      <pc:sldChg chg="addSp delSp modSp add mod">
        <pc:chgData name="Tariq Abubaker" userId="432f6d09324bb7bc" providerId="LiveId" clId="{1EBE1FA9-F857-4A6B-AE1A-8AD99F2A46C8}" dt="2020-06-20T15:12:39.137" v="1072" actId="21"/>
        <pc:sldMkLst>
          <pc:docMk/>
          <pc:sldMk cId="2035547317" sldId="2611"/>
        </pc:sldMkLst>
        <pc:spChg chg="mod">
          <ac:chgData name="Tariq Abubaker" userId="432f6d09324bb7bc" providerId="LiveId" clId="{1EBE1FA9-F857-4A6B-AE1A-8AD99F2A46C8}" dt="2020-06-20T14:06:42.855" v="1021" actId="20577"/>
          <ac:spMkLst>
            <pc:docMk/>
            <pc:sldMk cId="2035547317" sldId="2611"/>
            <ac:spMk id="8" creationId="{5D5961E0-3117-4E1A-84EA-A62AC6FA43E5}"/>
          </ac:spMkLst>
        </pc:spChg>
        <pc:spChg chg="mod">
          <ac:chgData name="Tariq Abubaker" userId="432f6d09324bb7bc" providerId="LiveId" clId="{1EBE1FA9-F857-4A6B-AE1A-8AD99F2A46C8}" dt="2020-06-20T14:07:14.593" v="1046" actId="20577"/>
          <ac:spMkLst>
            <pc:docMk/>
            <pc:sldMk cId="2035547317" sldId="2611"/>
            <ac:spMk id="10" creationId="{27ACE96D-E327-4A4A-BADE-AA01A6AFC03A}"/>
          </ac:spMkLst>
        </pc:spChg>
        <pc:picChg chg="del">
          <ac:chgData name="Tariq Abubaker" userId="432f6d09324bb7bc" providerId="LiveId" clId="{1EBE1FA9-F857-4A6B-AE1A-8AD99F2A46C8}" dt="2020-06-20T14:10:49.319" v="1052" actId="478"/>
          <ac:picMkLst>
            <pc:docMk/>
            <pc:sldMk cId="2035547317" sldId="2611"/>
            <ac:picMk id="3" creationId="{4586EBD4-5847-41F5-BA0F-89C4368AC29B}"/>
          </ac:picMkLst>
        </pc:picChg>
        <pc:picChg chg="add del mod">
          <ac:chgData name="Tariq Abubaker" userId="432f6d09324bb7bc" providerId="LiveId" clId="{1EBE1FA9-F857-4A6B-AE1A-8AD99F2A46C8}" dt="2020-06-20T14:11:00.663" v="1056" actId="478"/>
          <ac:picMkLst>
            <pc:docMk/>
            <pc:sldMk cId="2035547317" sldId="2611"/>
            <ac:picMk id="4" creationId="{0000C888-72B8-4D82-98A8-9C9156D4DA91}"/>
          </ac:picMkLst>
        </pc:picChg>
        <pc:picChg chg="add mod">
          <ac:chgData name="Tariq Abubaker" userId="432f6d09324bb7bc" providerId="LiveId" clId="{1EBE1FA9-F857-4A6B-AE1A-8AD99F2A46C8}" dt="2020-06-20T15:12:32.660" v="1070" actId="1076"/>
          <ac:picMkLst>
            <pc:docMk/>
            <pc:sldMk cId="2035547317" sldId="2611"/>
            <ac:picMk id="6" creationId="{305C2311-CBAE-4D04-9060-185D5E39A629}"/>
          </ac:picMkLst>
        </pc:picChg>
        <pc:picChg chg="add del mod">
          <ac:chgData name="Tariq Abubaker" userId="432f6d09324bb7bc" providerId="LiveId" clId="{1EBE1FA9-F857-4A6B-AE1A-8AD99F2A46C8}" dt="2020-06-20T15:12:39.137" v="1072" actId="21"/>
          <ac:picMkLst>
            <pc:docMk/>
            <pc:sldMk cId="2035547317" sldId="2611"/>
            <ac:picMk id="7" creationId="{25762020-550B-4991-AF79-8CA5FD64F9FF}"/>
          </ac:picMkLst>
        </pc:picChg>
      </pc:sldChg>
      <pc:sldChg chg="addSp delSp modSp new mod modClrScheme chgLayout">
        <pc:chgData name="Tariq Abubaker" userId="432f6d09324bb7bc" providerId="LiveId" clId="{1EBE1FA9-F857-4A6B-AE1A-8AD99F2A46C8}" dt="2020-06-20T18:05:01.974" v="1184" actId="20577"/>
        <pc:sldMkLst>
          <pc:docMk/>
          <pc:sldMk cId="3730791325" sldId="2612"/>
        </pc:sldMkLst>
        <pc:spChg chg="del">
          <ac:chgData name="Tariq Abubaker" userId="432f6d09324bb7bc" providerId="LiveId" clId="{1EBE1FA9-F857-4A6B-AE1A-8AD99F2A46C8}" dt="2020-06-20T15:12:49.896" v="1074" actId="26606"/>
          <ac:spMkLst>
            <pc:docMk/>
            <pc:sldMk cId="3730791325" sldId="2612"/>
            <ac:spMk id="2" creationId="{C01CD634-E518-4E8F-BA8D-97D1EBA215FE}"/>
          </ac:spMkLst>
        </pc:spChg>
        <pc:spChg chg="del">
          <ac:chgData name="Tariq Abubaker" userId="432f6d09324bb7bc" providerId="LiveId" clId="{1EBE1FA9-F857-4A6B-AE1A-8AD99F2A46C8}" dt="2020-06-20T15:12:49.896" v="1074" actId="26606"/>
          <ac:spMkLst>
            <pc:docMk/>
            <pc:sldMk cId="3730791325" sldId="2612"/>
            <ac:spMk id="3" creationId="{AF443D17-4A37-44A5-886D-1AE65484294F}"/>
          </ac:spMkLst>
        </pc:spChg>
        <pc:spChg chg="mod">
          <ac:chgData name="Tariq Abubaker" userId="432f6d09324bb7bc" providerId="LiveId" clId="{1EBE1FA9-F857-4A6B-AE1A-8AD99F2A46C8}" dt="2020-06-20T15:16:30.658" v="1126"/>
          <ac:spMkLst>
            <pc:docMk/>
            <pc:sldMk cId="3730791325" sldId="2612"/>
            <ac:spMk id="4" creationId="{CD6B4C43-C091-4054-A684-8E4B62A9DC25}"/>
          </ac:spMkLst>
        </pc:spChg>
        <pc:spChg chg="add del mod">
          <ac:chgData name="Tariq Abubaker" userId="432f6d09324bb7bc" providerId="LiveId" clId="{1EBE1FA9-F857-4A6B-AE1A-8AD99F2A46C8}" dt="2020-06-20T15:16:18.527" v="1121" actId="931"/>
          <ac:spMkLst>
            <pc:docMk/>
            <pc:sldMk cId="3730791325" sldId="2612"/>
            <ac:spMk id="7" creationId="{0FB6449B-C3F5-4B95-86B2-5A9DDAE9694C}"/>
          </ac:spMkLst>
        </pc:spChg>
        <pc:spChg chg="add del mod">
          <ac:chgData name="Tariq Abubaker" userId="432f6d09324bb7bc" providerId="LiveId" clId="{1EBE1FA9-F857-4A6B-AE1A-8AD99F2A46C8}" dt="2020-06-20T15:16:26.664" v="1125" actId="478"/>
          <ac:spMkLst>
            <pc:docMk/>
            <pc:sldMk cId="3730791325" sldId="2612"/>
            <ac:spMk id="8" creationId="{87BDE1FB-0292-45AD-AAB2-A6C76C630EBE}"/>
          </ac:spMkLst>
        </pc:spChg>
        <pc:spChg chg="add del mod">
          <ac:chgData name="Tariq Abubaker" userId="432f6d09324bb7bc" providerId="LiveId" clId="{1EBE1FA9-F857-4A6B-AE1A-8AD99F2A46C8}" dt="2020-06-20T15:14:34.086" v="1105" actId="931"/>
          <ac:spMkLst>
            <pc:docMk/>
            <pc:sldMk cId="3730791325" sldId="2612"/>
            <ac:spMk id="9" creationId="{2AA556F3-8EF1-41DF-88B9-397E895BA7D9}"/>
          </ac:spMkLst>
        </pc:spChg>
        <pc:spChg chg="add mod">
          <ac:chgData name="Tariq Abubaker" userId="432f6d09324bb7bc" providerId="LiveId" clId="{1EBE1FA9-F857-4A6B-AE1A-8AD99F2A46C8}" dt="2020-06-20T18:05:01.974" v="1184" actId="20577"/>
          <ac:spMkLst>
            <pc:docMk/>
            <pc:sldMk cId="3730791325" sldId="2612"/>
            <ac:spMk id="10" creationId="{CA9FB99B-67ED-4EAE-8C6C-7C6EBC4AB5AE}"/>
          </ac:spMkLst>
        </pc:spChg>
        <pc:spChg chg="add del mod">
          <ac:chgData name="Tariq Abubaker" userId="432f6d09324bb7bc" providerId="LiveId" clId="{1EBE1FA9-F857-4A6B-AE1A-8AD99F2A46C8}" dt="2020-06-20T15:16:10.251" v="1120" actId="478"/>
          <ac:spMkLst>
            <pc:docMk/>
            <pc:sldMk cId="3730791325" sldId="2612"/>
            <ac:spMk id="14" creationId="{F8F6EE43-42A3-4A8C-A00C-1A4C0C5252B9}"/>
          </ac:spMkLst>
        </pc:spChg>
        <pc:spChg chg="add del mod">
          <ac:chgData name="Tariq Abubaker" userId="432f6d09324bb7bc" providerId="LiveId" clId="{1EBE1FA9-F857-4A6B-AE1A-8AD99F2A46C8}" dt="2020-06-20T15:18:34.008" v="1149" actId="12084"/>
          <ac:spMkLst>
            <pc:docMk/>
            <pc:sldMk cId="3730791325" sldId="2612"/>
            <ac:spMk id="18" creationId="{1FFD48B6-B73F-4118-BAB2-BEDCCF05963D}"/>
          </ac:spMkLst>
        </pc:spChg>
        <pc:spChg chg="add del mod">
          <ac:chgData name="Tariq Abubaker" userId="432f6d09324bb7bc" providerId="LiveId" clId="{1EBE1FA9-F857-4A6B-AE1A-8AD99F2A46C8}" dt="2020-06-20T16:59:15.491" v="1163" actId="931"/>
          <ac:spMkLst>
            <pc:docMk/>
            <pc:sldMk cId="3730791325" sldId="2612"/>
            <ac:spMk id="23" creationId="{2E28E601-DA73-4A3E-9FC6-8A4908B075F4}"/>
          </ac:spMkLst>
        </pc:spChg>
        <pc:spChg chg="add del mod">
          <ac:chgData name="Tariq Abubaker" userId="432f6d09324bb7bc" providerId="LiveId" clId="{1EBE1FA9-F857-4A6B-AE1A-8AD99F2A46C8}" dt="2020-06-20T17:02:34.356" v="1169" actId="931"/>
          <ac:spMkLst>
            <pc:docMk/>
            <pc:sldMk cId="3730791325" sldId="2612"/>
            <ac:spMk id="27" creationId="{16D10E22-F23C-4126-B12B-FDE776BBCF47}"/>
          </ac:spMkLst>
        </pc:spChg>
        <pc:graphicFrameChg chg="add del mod">
          <ac:chgData name="Tariq Abubaker" userId="432f6d09324bb7bc" providerId="LiveId" clId="{1EBE1FA9-F857-4A6B-AE1A-8AD99F2A46C8}" dt="2020-06-20T16:59:06.959" v="1161" actId="478"/>
          <ac:graphicFrameMkLst>
            <pc:docMk/>
            <pc:sldMk cId="3730791325" sldId="2612"/>
            <ac:graphicFrameMk id="21" creationId="{EBA23BA5-2E72-4471-BA7E-BAD4696E7C2E}"/>
          </ac:graphicFrameMkLst>
        </pc:graphicFrameChg>
        <pc:picChg chg="add del mod">
          <ac:chgData name="Tariq Abubaker" userId="432f6d09324bb7bc" providerId="LiveId" clId="{1EBE1FA9-F857-4A6B-AE1A-8AD99F2A46C8}" dt="2020-06-20T15:13:41.360" v="1097" actId="478"/>
          <ac:picMkLst>
            <pc:docMk/>
            <pc:sldMk cId="3730791325" sldId="2612"/>
            <ac:picMk id="5" creationId="{F0E94EF0-6F56-4526-BF46-BB70F464308D}"/>
          </ac:picMkLst>
        </pc:picChg>
        <pc:picChg chg="add del mod">
          <ac:chgData name="Tariq Abubaker" userId="432f6d09324bb7bc" providerId="LiveId" clId="{1EBE1FA9-F857-4A6B-AE1A-8AD99F2A46C8}" dt="2020-06-20T15:14:07.764" v="1104" actId="478"/>
          <ac:picMkLst>
            <pc:docMk/>
            <pc:sldMk cId="3730791325" sldId="2612"/>
            <ac:picMk id="6" creationId="{76E1605E-16BE-4EB6-9C6B-E9FC61A5151C}"/>
          </ac:picMkLst>
        </pc:picChg>
        <pc:picChg chg="add del mod">
          <ac:chgData name="Tariq Abubaker" userId="432f6d09324bb7bc" providerId="LiveId" clId="{1EBE1FA9-F857-4A6B-AE1A-8AD99F2A46C8}" dt="2020-06-20T15:15:56.851" v="1118" actId="478"/>
          <ac:picMkLst>
            <pc:docMk/>
            <pc:sldMk cId="3730791325" sldId="2612"/>
            <ac:picMk id="12" creationId="{0DEA1038-78C1-46CD-A6FB-C61EAB9520AE}"/>
          </ac:picMkLst>
        </pc:picChg>
        <pc:picChg chg="add del mod">
          <ac:chgData name="Tariq Abubaker" userId="432f6d09324bb7bc" providerId="LiveId" clId="{1EBE1FA9-F857-4A6B-AE1A-8AD99F2A46C8}" dt="2020-06-20T15:16:35.617" v="1127" actId="478"/>
          <ac:picMkLst>
            <pc:docMk/>
            <pc:sldMk cId="3730791325" sldId="2612"/>
            <ac:picMk id="16" creationId="{22CAB59E-70A2-4F83-AF8F-F463248A951C}"/>
          </ac:picMkLst>
        </pc:picChg>
        <pc:picChg chg="add del mod">
          <ac:chgData name="Tariq Abubaker" userId="432f6d09324bb7bc" providerId="LiveId" clId="{1EBE1FA9-F857-4A6B-AE1A-8AD99F2A46C8}" dt="2020-06-20T16:59:10.809" v="1162" actId="478"/>
          <ac:picMkLst>
            <pc:docMk/>
            <pc:sldMk cId="3730791325" sldId="2612"/>
            <ac:picMk id="20" creationId="{1E8D3738-4CD3-4676-B44E-B5992F6BB732}"/>
          </ac:picMkLst>
        </pc:picChg>
        <pc:picChg chg="add del mod">
          <ac:chgData name="Tariq Abubaker" userId="432f6d09324bb7bc" providerId="LiveId" clId="{1EBE1FA9-F857-4A6B-AE1A-8AD99F2A46C8}" dt="2020-06-20T17:00:45.585" v="1168" actId="478"/>
          <ac:picMkLst>
            <pc:docMk/>
            <pc:sldMk cId="3730791325" sldId="2612"/>
            <ac:picMk id="25" creationId="{C25BA748-CECC-4420-9418-CB38E46E2B0E}"/>
          </ac:picMkLst>
        </pc:picChg>
        <pc:picChg chg="add mod">
          <ac:chgData name="Tariq Abubaker" userId="432f6d09324bb7bc" providerId="LiveId" clId="{1EBE1FA9-F857-4A6B-AE1A-8AD99F2A46C8}" dt="2020-06-20T17:02:43.613" v="1171" actId="962"/>
          <ac:picMkLst>
            <pc:docMk/>
            <pc:sldMk cId="3730791325" sldId="2612"/>
            <ac:picMk id="29" creationId="{044D29A4-D5A2-4B37-989C-6FEC008C2AAA}"/>
          </ac:picMkLst>
        </pc:picChg>
      </pc:sldChg>
      <pc:sldChg chg="add">
        <pc:chgData name="Tariq Abubaker" userId="432f6d09324bb7bc" providerId="LiveId" clId="{1EBE1FA9-F857-4A6B-AE1A-8AD99F2A46C8}" dt="2020-06-20T18:05:24.320" v="1185"/>
        <pc:sldMkLst>
          <pc:docMk/>
          <pc:sldMk cId="1569810536" sldId="2613"/>
        </pc:sldMkLst>
      </pc:sldChg>
      <pc:sldChg chg="modSp add mod">
        <pc:chgData name="Tariq Abubaker" userId="432f6d09324bb7bc" providerId="LiveId" clId="{1EBE1FA9-F857-4A6B-AE1A-8AD99F2A46C8}" dt="2020-06-20T19:18:44.464" v="1414" actId="20577"/>
        <pc:sldMkLst>
          <pc:docMk/>
          <pc:sldMk cId="1825779743" sldId="2614"/>
        </pc:sldMkLst>
        <pc:spChg chg="mod">
          <ac:chgData name="Tariq Abubaker" userId="432f6d09324bb7bc" providerId="LiveId" clId="{1EBE1FA9-F857-4A6B-AE1A-8AD99F2A46C8}" dt="2020-06-20T18:23:06.010" v="1326" actId="20577"/>
          <ac:spMkLst>
            <pc:docMk/>
            <pc:sldMk cId="1825779743" sldId="2614"/>
            <ac:spMk id="2" creationId="{17C35052-9744-49D1-863F-B1A5FA024736}"/>
          </ac:spMkLst>
        </pc:spChg>
        <pc:spChg chg="mod">
          <ac:chgData name="Tariq Abubaker" userId="432f6d09324bb7bc" providerId="LiveId" clId="{1EBE1FA9-F857-4A6B-AE1A-8AD99F2A46C8}" dt="2020-06-20T19:18:44.464" v="1414" actId="20577"/>
          <ac:spMkLst>
            <pc:docMk/>
            <pc:sldMk cId="1825779743" sldId="2614"/>
            <ac:spMk id="6" creationId="{2FA4DEE4-1D98-4BD8-9559-8068B9A1FE27}"/>
          </ac:spMkLst>
        </pc:spChg>
      </pc:sldChg>
      <pc:sldChg chg="new del">
        <pc:chgData name="Tariq Abubaker" userId="432f6d09324bb7bc" providerId="LiveId" clId="{1EBE1FA9-F857-4A6B-AE1A-8AD99F2A46C8}" dt="2020-06-20T18:24:40.535" v="1330" actId="47"/>
        <pc:sldMkLst>
          <pc:docMk/>
          <pc:sldMk cId="1917908750" sldId="2615"/>
        </pc:sldMkLst>
      </pc:sldChg>
      <pc:sldChg chg="addSp delSp modSp new mod">
        <pc:chgData name="Tariq Abubaker" userId="432f6d09324bb7bc" providerId="LiveId" clId="{1EBE1FA9-F857-4A6B-AE1A-8AD99F2A46C8}" dt="2020-06-20T19:29:44.839" v="1500" actId="20577"/>
        <pc:sldMkLst>
          <pc:docMk/>
          <pc:sldMk cId="3280253810" sldId="2615"/>
        </pc:sldMkLst>
        <pc:spChg chg="del">
          <ac:chgData name="Tariq Abubaker" userId="432f6d09324bb7bc" providerId="LiveId" clId="{1EBE1FA9-F857-4A6B-AE1A-8AD99F2A46C8}" dt="2020-06-20T18:25:12.284" v="1334"/>
          <ac:spMkLst>
            <pc:docMk/>
            <pc:sldMk cId="3280253810" sldId="2615"/>
            <ac:spMk id="2" creationId="{82575508-27DC-499F-9A9B-8728B9E48669}"/>
          </ac:spMkLst>
        </pc:spChg>
        <pc:spChg chg="mod">
          <ac:chgData name="Tariq Abubaker" userId="432f6d09324bb7bc" providerId="LiveId" clId="{1EBE1FA9-F857-4A6B-AE1A-8AD99F2A46C8}" dt="2020-06-20T18:25:12.284" v="1334"/>
          <ac:spMkLst>
            <pc:docMk/>
            <pc:sldMk cId="3280253810" sldId="2615"/>
            <ac:spMk id="3" creationId="{187FE0C5-1B32-45B8-BB16-4F851280D2D4}"/>
          </ac:spMkLst>
        </pc:spChg>
        <pc:spChg chg="del">
          <ac:chgData name="Tariq Abubaker" userId="432f6d09324bb7bc" providerId="LiveId" clId="{1EBE1FA9-F857-4A6B-AE1A-8AD99F2A46C8}" dt="2020-06-20T18:25:12.284" v="1334"/>
          <ac:spMkLst>
            <pc:docMk/>
            <pc:sldMk cId="3280253810" sldId="2615"/>
            <ac:spMk id="4" creationId="{F9AD2D14-28C5-48F4-8A77-D61120E621EA}"/>
          </ac:spMkLst>
        </pc:spChg>
        <pc:spChg chg="add mod">
          <ac:chgData name="Tariq Abubaker" userId="432f6d09324bb7bc" providerId="LiveId" clId="{1EBE1FA9-F857-4A6B-AE1A-8AD99F2A46C8}" dt="2020-06-20T19:29:19.316" v="1490" actId="20577"/>
          <ac:spMkLst>
            <pc:docMk/>
            <pc:sldMk cId="3280253810" sldId="2615"/>
            <ac:spMk id="5" creationId="{BD81ED50-86A6-4408-B329-8B5CE0A2EF2F}"/>
          </ac:spMkLst>
        </pc:spChg>
        <pc:spChg chg="add mod">
          <ac:chgData name="Tariq Abubaker" userId="432f6d09324bb7bc" providerId="LiveId" clId="{1EBE1FA9-F857-4A6B-AE1A-8AD99F2A46C8}" dt="2020-06-20T19:29:44.839" v="1500" actId="20577"/>
          <ac:spMkLst>
            <pc:docMk/>
            <pc:sldMk cId="3280253810" sldId="2615"/>
            <ac:spMk id="6" creationId="{A7E4A2E7-D3D8-476A-B215-C650CEB8F0D6}"/>
          </ac:spMkLst>
        </pc:spChg>
      </pc:sldChg>
      <pc:sldChg chg="new del">
        <pc:chgData name="Tariq Abubaker" userId="432f6d09324bb7bc" providerId="LiveId" clId="{1EBE1FA9-F857-4A6B-AE1A-8AD99F2A46C8}" dt="2020-06-20T18:42:29.762" v="1337" actId="47"/>
        <pc:sldMkLst>
          <pc:docMk/>
          <pc:sldMk cId="2541224585" sldId="2616"/>
        </pc:sldMkLst>
      </pc:sldChg>
      <pc:sldChg chg="addSp delSp modSp add mod ord">
        <pc:chgData name="Tariq Abubaker" userId="432f6d09324bb7bc" providerId="LiveId" clId="{1EBE1FA9-F857-4A6B-AE1A-8AD99F2A46C8}" dt="2020-06-20T18:47:14.711" v="1373" actId="1076"/>
        <pc:sldMkLst>
          <pc:docMk/>
          <pc:sldMk cId="3904877860" sldId="2616"/>
        </pc:sldMkLst>
        <pc:spChg chg="mod">
          <ac:chgData name="Tariq Abubaker" userId="432f6d09324bb7bc" providerId="LiveId" clId="{1EBE1FA9-F857-4A6B-AE1A-8AD99F2A46C8}" dt="2020-06-20T18:43:02.858" v="1350" actId="20577"/>
          <ac:spMkLst>
            <pc:docMk/>
            <pc:sldMk cId="3904877860" sldId="2616"/>
            <ac:spMk id="8" creationId="{5D5961E0-3117-4E1A-84EA-A62AC6FA43E5}"/>
          </ac:spMkLst>
        </pc:spChg>
        <pc:spChg chg="mod">
          <ac:chgData name="Tariq Abubaker" userId="432f6d09324bb7bc" providerId="LiveId" clId="{1EBE1FA9-F857-4A6B-AE1A-8AD99F2A46C8}" dt="2020-06-20T18:44:26.308" v="1366" actId="20577"/>
          <ac:spMkLst>
            <pc:docMk/>
            <pc:sldMk cId="3904877860" sldId="2616"/>
            <ac:spMk id="10" creationId="{27ACE96D-E327-4A4A-BADE-AA01A6AFC03A}"/>
          </ac:spMkLst>
        </pc:spChg>
        <pc:picChg chg="add mod">
          <ac:chgData name="Tariq Abubaker" userId="432f6d09324bb7bc" providerId="LiveId" clId="{1EBE1FA9-F857-4A6B-AE1A-8AD99F2A46C8}" dt="2020-06-20T18:47:14.711" v="1373" actId="1076"/>
          <ac:picMkLst>
            <pc:docMk/>
            <pc:sldMk cId="3904877860" sldId="2616"/>
            <ac:picMk id="3" creationId="{DB30ED42-3796-412A-AEC8-EC674BAD2735}"/>
          </ac:picMkLst>
        </pc:picChg>
        <pc:picChg chg="del">
          <ac:chgData name="Tariq Abubaker" userId="432f6d09324bb7bc" providerId="LiveId" clId="{1EBE1FA9-F857-4A6B-AE1A-8AD99F2A46C8}" dt="2020-06-20T18:44:28.970" v="1367" actId="478"/>
          <ac:picMkLst>
            <pc:docMk/>
            <pc:sldMk cId="3904877860" sldId="2616"/>
            <ac:picMk id="6" creationId="{305C2311-CBAE-4D04-9060-185D5E39A629}"/>
          </ac:picMkLst>
        </pc:picChg>
      </pc:sldChg>
      <pc:sldChg chg="modSp add mod ord">
        <pc:chgData name="Tariq Abubaker" userId="432f6d09324bb7bc" providerId="LiveId" clId="{1EBE1FA9-F857-4A6B-AE1A-8AD99F2A46C8}" dt="2020-06-20T19:18:48.998" v="1416"/>
        <pc:sldMkLst>
          <pc:docMk/>
          <pc:sldMk cId="650977046" sldId="2617"/>
        </pc:sldMkLst>
        <pc:spChg chg="mod">
          <ac:chgData name="Tariq Abubaker" userId="432f6d09324bb7bc" providerId="LiveId" clId="{1EBE1FA9-F857-4A6B-AE1A-8AD99F2A46C8}" dt="2020-06-20T18:50:51.339" v="1377" actId="20577"/>
          <ac:spMkLst>
            <pc:docMk/>
            <pc:sldMk cId="650977046" sldId="2617"/>
            <ac:spMk id="8" creationId="{5D5961E0-3117-4E1A-84EA-A62AC6FA43E5}"/>
          </ac:spMkLst>
        </pc:spChg>
        <pc:spChg chg="mod">
          <ac:chgData name="Tariq Abubaker" userId="432f6d09324bb7bc" providerId="LiveId" clId="{1EBE1FA9-F857-4A6B-AE1A-8AD99F2A46C8}" dt="2020-06-20T18:54:50.864" v="1380" actId="20577"/>
          <ac:spMkLst>
            <pc:docMk/>
            <pc:sldMk cId="650977046" sldId="2617"/>
            <ac:spMk id="10" creationId="{27ACE96D-E327-4A4A-BADE-AA01A6AFC03A}"/>
          </ac:spMkLst>
        </pc:spChg>
        <pc:picChg chg="mod">
          <ac:chgData name="Tariq Abubaker" userId="432f6d09324bb7bc" providerId="LiveId" clId="{1EBE1FA9-F857-4A6B-AE1A-8AD99F2A46C8}" dt="2020-06-20T18:47:35.506" v="1375" actId="14826"/>
          <ac:picMkLst>
            <pc:docMk/>
            <pc:sldMk cId="650977046" sldId="2617"/>
            <ac:picMk id="3" creationId="{DB30ED42-3796-412A-AEC8-EC674BAD2735}"/>
          </ac:picMkLst>
        </pc:picChg>
      </pc:sldChg>
      <pc:sldChg chg="add">
        <pc:chgData name="Tariq Abubaker" userId="432f6d09324bb7bc" providerId="LiveId" clId="{1EBE1FA9-F857-4A6B-AE1A-8AD99F2A46C8}" dt="2020-06-20T19:31:09.987" v="1501"/>
        <pc:sldMkLst>
          <pc:docMk/>
          <pc:sldMk cId="774362298" sldId="2618"/>
        </pc:sldMkLst>
      </pc:sldChg>
    </pc:docChg>
  </pc:docChgLst>
  <pc:docChgLst>
    <pc:chgData name="Tariq Abubaker" userId="432f6d09324bb7bc" providerId="LiveId" clId="{3276C602-96D8-452E-9401-4D6DF077B4AD}"/>
    <pc:docChg chg="undo redo custSel mod addSld delSld modSld sldOrd modMainMaster">
      <pc:chgData name="Tariq Abubaker" userId="432f6d09324bb7bc" providerId="LiveId" clId="{3276C602-96D8-452E-9401-4D6DF077B4AD}" dt="2019-09-15T23:21:44.124" v="657"/>
      <pc:docMkLst>
        <pc:docMk/>
      </pc:docMkLst>
      <pc:sldChg chg="modSp">
        <pc:chgData name="Tariq Abubaker" userId="432f6d09324bb7bc" providerId="LiveId" clId="{3276C602-96D8-452E-9401-4D6DF077B4AD}" dt="2019-09-15T23:20:55.828" v="656" actId="6549"/>
        <pc:sldMkLst>
          <pc:docMk/>
          <pc:sldMk cId="3520292870" sldId="256"/>
        </pc:sldMkLst>
        <pc:spChg chg="mod">
          <ac:chgData name="Tariq Abubaker" userId="432f6d09324bb7bc" providerId="LiveId" clId="{3276C602-96D8-452E-9401-4D6DF077B4AD}" dt="2019-09-15T23:20:55.828" v="656" actId="6549"/>
          <ac:spMkLst>
            <pc:docMk/>
            <pc:sldMk cId="3520292870" sldId="256"/>
            <ac:spMk id="5" creationId="{03387BF4-95C0-489F-81FA-BC730C1A8CAD}"/>
          </ac:spMkLst>
        </pc:spChg>
      </pc:sldChg>
      <pc:sldChg chg="modSp modAnim">
        <pc:chgData name="Tariq Abubaker" userId="432f6d09324bb7bc" providerId="LiveId" clId="{3276C602-96D8-452E-9401-4D6DF077B4AD}" dt="2019-09-15T23:08:33.164" v="545"/>
        <pc:sldMkLst>
          <pc:docMk/>
          <pc:sldMk cId="1232570880" sldId="258"/>
        </pc:sldMkLst>
        <pc:spChg chg="mod">
          <ac:chgData name="Tariq Abubaker" userId="432f6d09324bb7bc" providerId="LiveId" clId="{3276C602-96D8-452E-9401-4D6DF077B4AD}" dt="2019-09-15T23:05:41.291" v="517" actId="208"/>
          <ac:spMkLst>
            <pc:docMk/>
            <pc:sldMk cId="1232570880" sldId="258"/>
            <ac:spMk id="9" creationId="{C678F48D-A32D-4A68-ABD3-AFBA5F4793D5}"/>
          </ac:spMkLst>
        </pc:spChg>
      </pc:sldChg>
      <pc:sldChg chg="modTransition setBg">
        <pc:chgData name="Tariq Abubaker" userId="432f6d09324bb7bc" providerId="LiveId" clId="{3276C602-96D8-452E-9401-4D6DF077B4AD}" dt="2019-09-15T23:19:28.394" v="655"/>
        <pc:sldMkLst>
          <pc:docMk/>
          <pc:sldMk cId="1329746698" sldId="283"/>
        </pc:sldMkLst>
      </pc:sldChg>
      <pc:sldChg chg="modAnim">
        <pc:chgData name="Tariq Abubaker" userId="432f6d09324bb7bc" providerId="LiveId" clId="{3276C602-96D8-452E-9401-4D6DF077B4AD}" dt="2019-09-15T23:14:02.552" v="584"/>
        <pc:sldMkLst>
          <pc:docMk/>
          <pc:sldMk cId="2575421478" sldId="295"/>
        </pc:sldMkLst>
      </pc:sldChg>
      <pc:sldChg chg="addSp delSp modSp mod modTransition setBg modAnim setClrOvrMap">
        <pc:chgData name="Tariq Abubaker" userId="432f6d09324bb7bc" providerId="LiveId" clId="{3276C602-96D8-452E-9401-4D6DF077B4AD}" dt="2019-09-15T23:17:57.981" v="648"/>
        <pc:sldMkLst>
          <pc:docMk/>
          <pc:sldMk cId="927890479" sldId="2516"/>
        </pc:sldMkLst>
        <pc:spChg chg="mod">
          <ac:chgData name="Tariq Abubaker" userId="432f6d09324bb7bc" providerId="LiveId" clId="{3276C602-96D8-452E-9401-4D6DF077B4AD}" dt="2019-09-15T22:50:34.249" v="313" actId="108"/>
          <ac:spMkLst>
            <pc:docMk/>
            <pc:sldMk cId="927890479" sldId="2516"/>
            <ac:spMk id="2" creationId="{B0D9808A-3525-4C80-B834-DBAEC0FB37F4}"/>
          </ac:spMkLst>
        </pc:spChg>
        <pc:spChg chg="del mod">
          <ac:chgData name="Tariq Abubaker" userId="432f6d09324bb7bc" providerId="LiveId" clId="{3276C602-96D8-452E-9401-4D6DF077B4AD}" dt="2019-09-15T22:59:58.737" v="464" actId="478"/>
          <ac:spMkLst>
            <pc:docMk/>
            <pc:sldMk cId="927890479" sldId="2516"/>
            <ac:spMk id="4" creationId="{39610B53-BE39-4EFB-B686-9C5728E3D3D5}"/>
          </ac:spMkLst>
        </pc:spChg>
        <pc:spChg chg="del">
          <ac:chgData name="Tariq Abubaker" userId="432f6d09324bb7bc" providerId="LiveId" clId="{3276C602-96D8-452E-9401-4D6DF077B4AD}" dt="2019-09-15T22:31:07.849" v="189" actId="931"/>
          <ac:spMkLst>
            <pc:docMk/>
            <pc:sldMk cId="927890479" sldId="2516"/>
            <ac:spMk id="6" creationId="{8369A5DB-F8A4-49F1-9DE6-F458FCC43952}"/>
          </ac:spMkLst>
        </pc:spChg>
        <pc:spChg chg="del mod ord">
          <ac:chgData name="Tariq Abubaker" userId="432f6d09324bb7bc" providerId="LiveId" clId="{3276C602-96D8-452E-9401-4D6DF077B4AD}" dt="2019-09-15T22:54:34.307" v="381" actId="478"/>
          <ac:spMkLst>
            <pc:docMk/>
            <pc:sldMk cId="927890479" sldId="2516"/>
            <ac:spMk id="11" creationId="{5EEDC804-8CB2-4862-8417-BF994EE4AC34}"/>
          </ac:spMkLst>
        </pc:spChg>
        <pc:spChg chg="add del mod">
          <ac:chgData name="Tariq Abubaker" userId="432f6d09324bb7bc" providerId="LiveId" clId="{3276C602-96D8-452E-9401-4D6DF077B4AD}" dt="2019-09-15T22:38:24.137" v="265" actId="478"/>
          <ac:spMkLst>
            <pc:docMk/>
            <pc:sldMk cId="927890479" sldId="2516"/>
            <ac:spMk id="12" creationId="{818B23D6-4ABB-469C-88AD-2C0C2C214769}"/>
          </ac:spMkLst>
        </pc:spChg>
        <pc:spChg chg="add del">
          <ac:chgData name="Tariq Abubaker" userId="432f6d09324bb7bc" providerId="LiveId" clId="{3276C602-96D8-452E-9401-4D6DF077B4AD}" dt="2019-09-15T22:38:04.857" v="245" actId="26606"/>
          <ac:spMkLst>
            <pc:docMk/>
            <pc:sldMk cId="927890479" sldId="2516"/>
            <ac:spMk id="19" creationId="{4038CB10-1F5C-4D54-9DF7-12586DE5B007}"/>
          </ac:spMkLst>
        </pc:spChg>
        <pc:spChg chg="add del">
          <ac:chgData name="Tariq Abubaker" userId="432f6d09324bb7bc" providerId="LiveId" clId="{3276C602-96D8-452E-9401-4D6DF077B4AD}" dt="2019-09-15T22:31:30.401" v="195" actId="26606"/>
          <ac:spMkLst>
            <pc:docMk/>
            <pc:sldMk cId="927890479" sldId="2516"/>
            <ac:spMk id="20" creationId="{F9A95BEE-6BB1-4A28-A8E6-A34B2E42EF87}"/>
          </ac:spMkLst>
        </pc:spChg>
        <pc:spChg chg="add del">
          <ac:chgData name="Tariq Abubaker" userId="432f6d09324bb7bc" providerId="LiveId" clId="{3276C602-96D8-452E-9401-4D6DF077B4AD}" dt="2019-09-15T22:31:30.401" v="195" actId="26606"/>
          <ac:spMkLst>
            <pc:docMk/>
            <pc:sldMk cId="927890479" sldId="2516"/>
            <ac:spMk id="21" creationId="{F56F5174-31D9-4DBB-AAB7-A1FD7BDB1352}"/>
          </ac:spMkLst>
        </pc:spChg>
        <pc:spChg chg="add del">
          <ac:chgData name="Tariq Abubaker" userId="432f6d09324bb7bc" providerId="LiveId" clId="{3276C602-96D8-452E-9401-4D6DF077B4AD}" dt="2019-09-15T22:38:04.857" v="245" actId="26606"/>
          <ac:spMkLst>
            <pc:docMk/>
            <pc:sldMk cId="927890479" sldId="2516"/>
            <ac:spMk id="23" creationId="{73ED6512-6858-4552-B699-9A97FE9A4EA2}"/>
          </ac:spMkLst>
        </pc:spChg>
        <pc:spChg chg="add del">
          <ac:chgData name="Tariq Abubaker" userId="432f6d09324bb7bc" providerId="LiveId" clId="{3276C602-96D8-452E-9401-4D6DF077B4AD}" dt="2019-09-15T22:31:32.452" v="197" actId="26606"/>
          <ac:spMkLst>
            <pc:docMk/>
            <pc:sldMk cId="927890479" sldId="2516"/>
            <ac:spMk id="24" creationId="{CF62D2A7-8207-488C-9F46-316BA81A16C8}"/>
          </ac:spMkLst>
        </pc:spChg>
        <pc:spChg chg="add del">
          <ac:chgData name="Tariq Abubaker" userId="432f6d09324bb7bc" providerId="LiveId" clId="{3276C602-96D8-452E-9401-4D6DF077B4AD}" dt="2019-09-15T22:38:22.123" v="263" actId="26606"/>
          <ac:spMkLst>
            <pc:docMk/>
            <pc:sldMk cId="927890479" sldId="2516"/>
            <ac:spMk id="29" creationId="{4038CB10-1F5C-4D54-9DF7-12586DE5B007}"/>
          </ac:spMkLst>
        </pc:spChg>
        <pc:spChg chg="add del">
          <ac:chgData name="Tariq Abubaker" userId="432f6d09324bb7bc" providerId="LiveId" clId="{3276C602-96D8-452E-9401-4D6DF077B4AD}" dt="2019-09-15T22:38:22.123" v="263" actId="26606"/>
          <ac:spMkLst>
            <pc:docMk/>
            <pc:sldMk cId="927890479" sldId="2516"/>
            <ac:spMk id="30" creationId="{73ED6512-6858-4552-B699-9A97FE9A4EA2}"/>
          </ac:spMkLst>
        </pc:spChg>
        <pc:spChg chg="add del mod">
          <ac:chgData name="Tariq Abubaker" userId="432f6d09324bb7bc" providerId="LiveId" clId="{3276C602-96D8-452E-9401-4D6DF077B4AD}" dt="2019-09-15T22:49:21.046" v="293" actId="931"/>
          <ac:spMkLst>
            <pc:docMk/>
            <pc:sldMk cId="927890479" sldId="2516"/>
            <ac:spMk id="32" creationId="{78A59F86-2626-40B4-9554-0E8A2D173CD5}"/>
          </ac:spMkLst>
        </pc:spChg>
        <pc:spChg chg="add del mod">
          <ac:chgData name="Tariq Abubaker" userId="432f6d09324bb7bc" providerId="LiveId" clId="{3276C602-96D8-452E-9401-4D6DF077B4AD}" dt="2019-09-15T23:00:06.034" v="466" actId="478"/>
          <ac:spMkLst>
            <pc:docMk/>
            <pc:sldMk cId="927890479" sldId="2516"/>
            <ac:spMk id="36" creationId="{431D4BAC-2110-40B6-93F1-83048E52B3DF}"/>
          </ac:spMkLst>
        </pc:spChg>
        <pc:spChg chg="add del">
          <ac:chgData name="Tariq Abubaker" userId="432f6d09324bb7bc" providerId="LiveId" clId="{3276C602-96D8-452E-9401-4D6DF077B4AD}" dt="2019-09-15T22:50:03.006" v="305" actId="26606"/>
          <ac:spMkLst>
            <pc:docMk/>
            <pc:sldMk cId="927890479" sldId="2516"/>
            <ac:spMk id="42" creationId="{4038CB10-1F5C-4D54-9DF7-12586DE5B007}"/>
          </ac:spMkLst>
        </pc:spChg>
        <pc:spChg chg="add del">
          <ac:chgData name="Tariq Abubaker" userId="432f6d09324bb7bc" providerId="LiveId" clId="{3276C602-96D8-452E-9401-4D6DF077B4AD}" dt="2019-09-15T22:50:03.006" v="305" actId="26606"/>
          <ac:spMkLst>
            <pc:docMk/>
            <pc:sldMk cId="927890479" sldId="2516"/>
            <ac:spMk id="46" creationId="{73ED6512-6858-4552-B699-9A97FE9A4EA2}"/>
          </ac:spMkLst>
        </pc:spChg>
        <pc:spChg chg="add del">
          <ac:chgData name="Tariq Abubaker" userId="432f6d09324bb7bc" providerId="LiveId" clId="{3276C602-96D8-452E-9401-4D6DF077B4AD}" dt="2019-09-15T22:50:13.772" v="309" actId="26606"/>
          <ac:spMkLst>
            <pc:docMk/>
            <pc:sldMk cId="927890479" sldId="2516"/>
            <ac:spMk id="50" creationId="{9BBC0C84-DC2A-43AE-9576-0A44295E8B9C}"/>
          </ac:spMkLst>
        </pc:spChg>
        <pc:spChg chg="add del">
          <ac:chgData name="Tariq Abubaker" userId="432f6d09324bb7bc" providerId="LiveId" clId="{3276C602-96D8-452E-9401-4D6DF077B4AD}" dt="2019-09-15T22:50:13.772" v="309" actId="26606"/>
          <ac:spMkLst>
            <pc:docMk/>
            <pc:sldMk cId="927890479" sldId="2516"/>
            <ac:spMk id="51" creationId="{E4F9F79B-A093-478E-96B5-EE02BC93A858}"/>
          </ac:spMkLst>
        </pc:spChg>
        <pc:spChg chg="add del">
          <ac:chgData name="Tariq Abubaker" userId="432f6d09324bb7bc" providerId="LiveId" clId="{3276C602-96D8-452E-9401-4D6DF077B4AD}" dt="2019-09-15T22:50:13.772" v="309" actId="26606"/>
          <ac:spMkLst>
            <pc:docMk/>
            <pc:sldMk cId="927890479" sldId="2516"/>
            <ac:spMk id="53" creationId="{F7194F93-1F71-4A70-9DF1-28F183771111}"/>
          </ac:spMkLst>
        </pc:spChg>
        <pc:spChg chg="add del">
          <ac:chgData name="Tariq Abubaker" userId="432f6d09324bb7bc" providerId="LiveId" clId="{3276C602-96D8-452E-9401-4D6DF077B4AD}" dt="2019-09-15T23:06:06.464" v="518" actId="478"/>
          <ac:spMkLst>
            <pc:docMk/>
            <pc:sldMk cId="927890479" sldId="2516"/>
            <ac:spMk id="54" creationId="{8122B050-C8EF-4853-B0B3-ED20C10D25A4}"/>
          </ac:spMkLst>
        </pc:spChg>
        <pc:spChg chg="add del">
          <ac:chgData name="Tariq Abubaker" userId="432f6d09324bb7bc" providerId="LiveId" clId="{3276C602-96D8-452E-9401-4D6DF077B4AD}" dt="2019-09-15T22:50:17.220" v="311" actId="26606"/>
          <ac:spMkLst>
            <pc:docMk/>
            <pc:sldMk cId="927890479" sldId="2516"/>
            <ac:spMk id="55" creationId="{CF62D2A7-8207-488C-9F46-316BA81A16C8}"/>
          </ac:spMkLst>
        </pc:spChg>
        <pc:spChg chg="add mod">
          <ac:chgData name="Tariq Abubaker" userId="432f6d09324bb7bc" providerId="LiveId" clId="{3276C602-96D8-452E-9401-4D6DF077B4AD}" dt="2019-09-15T23:01:39.492" v="485"/>
          <ac:spMkLst>
            <pc:docMk/>
            <pc:sldMk cId="927890479" sldId="2516"/>
            <ac:spMk id="56" creationId="{4F4842EC-1268-45C3-B4BC-ED6712C99FA8}"/>
          </ac:spMkLst>
        </pc:spChg>
        <pc:picChg chg="del">
          <ac:chgData name="Tariq Abubaker" userId="432f6d09324bb7bc" providerId="LiveId" clId="{3276C602-96D8-452E-9401-4D6DF077B4AD}" dt="2019-09-15T22:30:52.305" v="188" actId="478"/>
          <ac:picMkLst>
            <pc:docMk/>
            <pc:sldMk cId="927890479" sldId="2516"/>
            <ac:picMk id="5" creationId="{2CD1B0C5-D6FE-4CFF-A53B-A3AB4DC5ABF6}"/>
          </ac:picMkLst>
        </pc:picChg>
        <pc:picChg chg="del">
          <ac:chgData name="Tariq Abubaker" userId="432f6d09324bb7bc" providerId="LiveId" clId="{3276C602-96D8-452E-9401-4D6DF077B4AD}" dt="2019-09-15T22:51:10.628" v="327" actId="478"/>
          <ac:picMkLst>
            <pc:docMk/>
            <pc:sldMk cId="927890479" sldId="2516"/>
            <ac:picMk id="7" creationId="{91F13A2A-C8C5-4F10-9751-AB0D619F3D39}"/>
          </ac:picMkLst>
        </pc:picChg>
        <pc:picChg chg="add del mod ord modCrop">
          <ac:chgData name="Tariq Abubaker" userId="432f6d09324bb7bc" providerId="LiveId" clId="{3276C602-96D8-452E-9401-4D6DF077B4AD}" dt="2019-09-15T22:49:09.115" v="292" actId="478"/>
          <ac:picMkLst>
            <pc:docMk/>
            <pc:sldMk cId="927890479" sldId="2516"/>
            <ac:picMk id="8" creationId="{427BBDC2-DE7A-4319-8F75-3C02D771B429}"/>
          </ac:picMkLst>
        </pc:picChg>
        <pc:picChg chg="del">
          <ac:chgData name="Tariq Abubaker" userId="432f6d09324bb7bc" providerId="LiveId" clId="{3276C602-96D8-452E-9401-4D6DF077B4AD}" dt="2019-09-15T22:51:12.421" v="328" actId="478"/>
          <ac:picMkLst>
            <pc:docMk/>
            <pc:sldMk cId="927890479" sldId="2516"/>
            <ac:picMk id="9" creationId="{DDE6B7EA-C0C3-429D-82D4-32E8478655E5}"/>
          </ac:picMkLst>
        </pc:picChg>
        <pc:picChg chg="add del mod ord">
          <ac:chgData name="Tariq Abubaker" userId="432f6d09324bb7bc" providerId="LiveId" clId="{3276C602-96D8-452E-9401-4D6DF077B4AD}" dt="2019-09-15T22:38:23.077" v="264" actId="931"/>
          <ac:picMkLst>
            <pc:docMk/>
            <pc:sldMk cId="927890479" sldId="2516"/>
            <ac:picMk id="15" creationId="{EA87D90D-80F6-4B23-9C50-A900439095A5}"/>
          </ac:picMkLst>
        </pc:picChg>
        <pc:picChg chg="add del">
          <ac:chgData name="Tariq Abubaker" userId="432f6d09324bb7bc" providerId="LiveId" clId="{3276C602-96D8-452E-9401-4D6DF077B4AD}" dt="2019-09-15T22:38:00.967" v="241" actId="26606"/>
          <ac:picMkLst>
            <pc:docMk/>
            <pc:sldMk cId="927890479" sldId="2516"/>
            <ac:picMk id="17" creationId="{54DDEBDD-D8BD-41A6-8A0D-B00E3768B0F9}"/>
          </ac:picMkLst>
        </pc:picChg>
        <pc:picChg chg="add del">
          <ac:chgData name="Tariq Abubaker" userId="432f6d09324bb7bc" providerId="LiveId" clId="{3276C602-96D8-452E-9401-4D6DF077B4AD}" dt="2019-09-15T22:31:26.324" v="193" actId="26606"/>
          <ac:picMkLst>
            <pc:docMk/>
            <pc:sldMk cId="927890479" sldId="2516"/>
            <ac:picMk id="18" creationId="{54DDEBDD-D8BD-41A6-8A0D-B00E3768B0F9}"/>
          </ac:picMkLst>
        </pc:picChg>
        <pc:picChg chg="add del">
          <ac:chgData name="Tariq Abubaker" userId="432f6d09324bb7bc" providerId="LiveId" clId="{3276C602-96D8-452E-9401-4D6DF077B4AD}" dt="2019-09-15T22:31:30.401" v="195" actId="26606"/>
          <ac:picMkLst>
            <pc:docMk/>
            <pc:sldMk cId="927890479" sldId="2516"/>
            <ac:picMk id="22" creationId="{AE113210-7872-481A-ADE6-3A05CCAF5EB2}"/>
          </ac:picMkLst>
        </pc:picChg>
        <pc:picChg chg="add del">
          <ac:chgData name="Tariq Abubaker" userId="432f6d09324bb7bc" providerId="LiveId" clId="{3276C602-96D8-452E-9401-4D6DF077B4AD}" dt="2019-09-15T22:38:09.418" v="249" actId="26606"/>
          <ac:picMkLst>
            <pc:docMk/>
            <pc:sldMk cId="927890479" sldId="2516"/>
            <ac:picMk id="25" creationId="{19AE98B8-B73A-4724-B639-017087F9239F}"/>
          </ac:picMkLst>
        </pc:picChg>
        <pc:picChg chg="add del">
          <ac:chgData name="Tariq Abubaker" userId="432f6d09324bb7bc" providerId="LiveId" clId="{3276C602-96D8-452E-9401-4D6DF077B4AD}" dt="2019-09-15T22:38:16.388" v="259" actId="26606"/>
          <ac:picMkLst>
            <pc:docMk/>
            <pc:sldMk cId="927890479" sldId="2516"/>
            <ac:picMk id="28" creationId="{19AE98B8-B73A-4724-B639-017087F9239F}"/>
          </ac:picMkLst>
        </pc:picChg>
        <pc:picChg chg="add mod ord">
          <ac:chgData name="Tariq Abubaker" userId="432f6d09324bb7bc" providerId="LiveId" clId="{3276C602-96D8-452E-9401-4D6DF077B4AD}" dt="2019-09-15T22:50:17.220" v="311" actId="26606"/>
          <ac:picMkLst>
            <pc:docMk/>
            <pc:sldMk cId="927890479" sldId="2516"/>
            <ac:picMk id="34" creationId="{4E3EF044-E821-4ECE-A30F-354099A0769A}"/>
          </ac:picMkLst>
        </pc:picChg>
        <pc:picChg chg="add del">
          <ac:chgData name="Tariq Abubaker" userId="432f6d09324bb7bc" providerId="LiveId" clId="{3276C602-96D8-452E-9401-4D6DF077B4AD}" dt="2019-09-15T22:50:01.912" v="301" actId="26606"/>
          <ac:picMkLst>
            <pc:docMk/>
            <pc:sldMk cId="927890479" sldId="2516"/>
            <ac:picMk id="41" creationId="{19AE98B8-B73A-4724-B639-017087F9239F}"/>
          </ac:picMkLst>
        </pc:picChg>
        <pc:picChg chg="add del">
          <ac:chgData name="Tariq Abubaker" userId="432f6d09324bb7bc" providerId="LiveId" clId="{3276C602-96D8-452E-9401-4D6DF077B4AD}" dt="2019-09-15T22:49:57.781" v="297" actId="26606"/>
          <ac:picMkLst>
            <pc:docMk/>
            <pc:sldMk cId="927890479" sldId="2516"/>
            <ac:picMk id="44" creationId="{54DDEBDD-D8BD-41A6-8A0D-B00E3768B0F9}"/>
          </ac:picMkLst>
        </pc:picChg>
        <pc:picChg chg="add mod ord">
          <ac:chgData name="Tariq Abubaker" userId="432f6d09324bb7bc" providerId="LiveId" clId="{3276C602-96D8-452E-9401-4D6DF077B4AD}" dt="2019-09-15T23:02:24.314" v="486" actId="1076"/>
          <ac:picMkLst>
            <pc:docMk/>
            <pc:sldMk cId="927890479" sldId="2516"/>
            <ac:picMk id="47" creationId="{C1D2BC07-7700-488E-92CB-4BE1358E3769}"/>
          </ac:picMkLst>
        </pc:picChg>
        <pc:picChg chg="add mod ord">
          <ac:chgData name="Tariq Abubaker" userId="432f6d09324bb7bc" providerId="LiveId" clId="{3276C602-96D8-452E-9401-4D6DF077B4AD}" dt="2019-09-15T23:02:33.880" v="487" actId="1076"/>
          <ac:picMkLst>
            <pc:docMk/>
            <pc:sldMk cId="927890479" sldId="2516"/>
            <ac:picMk id="49" creationId="{6D82A7D7-5CF1-400B-B413-6C03FDD27641}"/>
          </ac:picMkLst>
        </pc:picChg>
        <pc:cxnChg chg="add del">
          <ac:chgData name="Tariq Abubaker" userId="432f6d09324bb7bc" providerId="LiveId" clId="{3276C602-96D8-452E-9401-4D6DF077B4AD}" dt="2019-09-15T22:37:45.876" v="237" actId="26606"/>
          <ac:cxnSpMkLst>
            <pc:docMk/>
            <pc:sldMk cId="927890479" sldId="2516"/>
            <ac:cxnSpMk id="13" creationId="{E4A809D5-3600-46D4-A466-67F2349A54FB}"/>
          </ac:cxnSpMkLst>
        </pc:cxnChg>
        <pc:cxnChg chg="add del">
          <ac:chgData name="Tariq Abubaker" userId="432f6d09324bb7bc" providerId="LiveId" clId="{3276C602-96D8-452E-9401-4D6DF077B4AD}" dt="2019-09-15T22:49:26.869" v="294" actId="26606"/>
          <ac:cxnSpMkLst>
            <pc:docMk/>
            <pc:sldMk cId="927890479" sldId="2516"/>
            <ac:cxnSpMk id="14" creationId="{E4A809D5-3600-46D4-A466-67F2349A54FB}"/>
          </ac:cxnSpMkLst>
        </pc:cxnChg>
        <pc:cxnChg chg="add del">
          <ac:chgData name="Tariq Abubaker" userId="432f6d09324bb7bc" providerId="LiveId" clId="{3276C602-96D8-452E-9401-4D6DF077B4AD}" dt="2019-09-15T22:31:21.761" v="191" actId="26606"/>
          <ac:cxnSpMkLst>
            <pc:docMk/>
            <pc:sldMk cId="927890479" sldId="2516"/>
            <ac:cxnSpMk id="16" creationId="{E4A809D5-3600-46D4-A466-67F2349A54FB}"/>
          </ac:cxnSpMkLst>
        </pc:cxnChg>
        <pc:cxnChg chg="add del">
          <ac:chgData name="Tariq Abubaker" userId="432f6d09324bb7bc" providerId="LiveId" clId="{3276C602-96D8-452E-9401-4D6DF077B4AD}" dt="2019-09-15T22:31:34.362" v="199" actId="26606"/>
          <ac:cxnSpMkLst>
            <pc:docMk/>
            <pc:sldMk cId="927890479" sldId="2516"/>
            <ac:cxnSpMk id="26" creationId="{A7F400EE-A8A5-48AF-B4D6-291B52C6F0B0}"/>
          </ac:cxnSpMkLst>
        </pc:cxnChg>
        <pc:cxnChg chg="add del">
          <ac:chgData name="Tariq Abubaker" userId="432f6d09324bb7bc" providerId="LiveId" clId="{3276C602-96D8-452E-9401-4D6DF077B4AD}" dt="2019-09-15T22:38:13.669" v="255" actId="26606"/>
          <ac:cxnSpMkLst>
            <pc:docMk/>
            <pc:sldMk cId="927890479" sldId="2516"/>
            <ac:cxnSpMk id="27" creationId="{A7F400EE-A8A5-48AF-B4D6-291B52C6F0B0}"/>
          </ac:cxnSpMkLst>
        </pc:cxnChg>
        <pc:cxnChg chg="add del">
          <ac:chgData name="Tariq Abubaker" userId="432f6d09324bb7bc" providerId="LiveId" clId="{3276C602-96D8-452E-9401-4D6DF077B4AD}" dt="2019-09-15T22:50:17.226" v="312" actId="26606"/>
          <ac:cxnSpMkLst>
            <pc:docMk/>
            <pc:sldMk cId="927890479" sldId="2516"/>
            <ac:cxnSpMk id="39" creationId="{E4A809D5-3600-46D4-A466-67F2349A54FB}"/>
          </ac:cxnSpMkLst>
        </pc:cxnChg>
        <pc:cxnChg chg="add del">
          <ac:chgData name="Tariq Abubaker" userId="432f6d09324bb7bc" providerId="LiveId" clId="{3276C602-96D8-452E-9401-4D6DF077B4AD}" dt="2019-09-15T22:50:09.386" v="307" actId="26606"/>
          <ac:cxnSpMkLst>
            <pc:docMk/>
            <pc:sldMk cId="927890479" sldId="2516"/>
            <ac:cxnSpMk id="48" creationId="{E4A809D5-3600-46D4-A466-67F2349A54FB}"/>
          </ac:cxnSpMkLst>
        </pc:cxnChg>
        <pc:cxnChg chg="add del">
          <ac:chgData name="Tariq Abubaker" userId="432f6d09324bb7bc" providerId="LiveId" clId="{3276C602-96D8-452E-9401-4D6DF077B4AD}" dt="2019-09-15T22:50:13.772" v="309" actId="26606"/>
          <ac:cxnSpMkLst>
            <pc:docMk/>
            <pc:sldMk cId="927890479" sldId="2516"/>
            <ac:cxnSpMk id="52" creationId="{D4C22394-EBC2-4FAF-A555-6C02D589EED7}"/>
          </ac:cxnSpMkLst>
        </pc:cxnChg>
        <pc:cxnChg chg="add">
          <ac:chgData name="Tariq Abubaker" userId="432f6d09324bb7bc" providerId="LiveId" clId="{3276C602-96D8-452E-9401-4D6DF077B4AD}" dt="2019-09-15T22:50:17.226" v="312" actId="26606"/>
          <ac:cxnSpMkLst>
            <pc:docMk/>
            <pc:sldMk cId="927890479" sldId="2516"/>
            <ac:cxnSpMk id="57" creationId="{E4A809D5-3600-46D4-A466-67F2349A54FB}"/>
          </ac:cxnSpMkLst>
        </pc:cxnChg>
      </pc:sldChg>
      <pc:sldChg chg="addSp delSp modSp mod modTransition setBg setClrOvrMap">
        <pc:chgData name="Tariq Abubaker" userId="432f6d09324bb7bc" providerId="LiveId" clId="{3276C602-96D8-452E-9401-4D6DF077B4AD}" dt="2019-09-15T23:18:32.360" v="653"/>
        <pc:sldMkLst>
          <pc:docMk/>
          <pc:sldMk cId="2614432006" sldId="2518"/>
        </pc:sldMkLst>
        <pc:spChg chg="del mod">
          <ac:chgData name="Tariq Abubaker" userId="432f6d09324bb7bc" providerId="LiveId" clId="{3276C602-96D8-452E-9401-4D6DF077B4AD}" dt="2019-09-15T23:02:58.150" v="488" actId="478"/>
          <ac:spMkLst>
            <pc:docMk/>
            <pc:sldMk cId="2614432006" sldId="2518"/>
            <ac:spMk id="2" creationId="{B0D9808A-3525-4C80-B834-DBAEC0FB37F4}"/>
          </ac:spMkLst>
        </pc:spChg>
        <pc:spChg chg="mod">
          <ac:chgData name="Tariq Abubaker" userId="432f6d09324bb7bc" providerId="LiveId" clId="{3276C602-96D8-452E-9401-4D6DF077B4AD}" dt="2019-09-15T22:57:07.489" v="450" actId="27636"/>
          <ac:spMkLst>
            <pc:docMk/>
            <pc:sldMk cId="2614432006" sldId="2518"/>
            <ac:spMk id="4" creationId="{39610B53-BE39-4EFB-B686-9C5728E3D3D5}"/>
          </ac:spMkLst>
        </pc:spChg>
        <pc:spChg chg="del">
          <ac:chgData name="Tariq Abubaker" userId="432f6d09324bb7bc" providerId="LiveId" clId="{3276C602-96D8-452E-9401-4D6DF077B4AD}" dt="2019-09-15T22:20:59.398" v="6" actId="931"/>
          <ac:spMkLst>
            <pc:docMk/>
            <pc:sldMk cId="2614432006" sldId="2518"/>
            <ac:spMk id="6" creationId="{8369A5DB-F8A4-49F1-9DE6-F458FCC43952}"/>
          </ac:spMkLst>
        </pc:spChg>
        <pc:spChg chg="del mod ord">
          <ac:chgData name="Tariq Abubaker" userId="432f6d09324bb7bc" providerId="LiveId" clId="{3276C602-96D8-452E-9401-4D6DF077B4AD}" dt="2019-09-15T22:54:31.118" v="380" actId="478"/>
          <ac:spMkLst>
            <pc:docMk/>
            <pc:sldMk cId="2614432006" sldId="2518"/>
            <ac:spMk id="8" creationId="{28D07A4B-1B5F-485F-8902-BF229C6552AB}"/>
          </ac:spMkLst>
        </pc:spChg>
        <pc:spChg chg="add del">
          <ac:chgData name="Tariq Abubaker" userId="432f6d09324bb7bc" providerId="LiveId" clId="{3276C602-96D8-452E-9401-4D6DF077B4AD}" dt="2019-09-15T22:21:32.705" v="14" actId="26606"/>
          <ac:spMkLst>
            <pc:docMk/>
            <pc:sldMk cId="2614432006" sldId="2518"/>
            <ac:spMk id="11" creationId="{F56F5174-31D9-4DBB-AAB7-A1FD7BDB1352}"/>
          </ac:spMkLst>
        </pc:spChg>
        <pc:spChg chg="add del">
          <ac:chgData name="Tariq Abubaker" userId="432f6d09324bb7bc" providerId="LiveId" clId="{3276C602-96D8-452E-9401-4D6DF077B4AD}" dt="2019-09-15T22:21:45.577" v="26" actId="26606"/>
          <ac:spMkLst>
            <pc:docMk/>
            <pc:sldMk cId="2614432006" sldId="2518"/>
            <ac:spMk id="13" creationId="{F56F5174-31D9-4DBB-AAB7-A1FD7BDB1352}"/>
          </ac:spMkLst>
        </pc:spChg>
        <pc:spChg chg="add del">
          <ac:chgData name="Tariq Abubaker" userId="432f6d09324bb7bc" providerId="LiveId" clId="{3276C602-96D8-452E-9401-4D6DF077B4AD}" dt="2019-09-15T22:21:17.908" v="8" actId="26606"/>
          <ac:spMkLst>
            <pc:docMk/>
            <pc:sldMk cId="2614432006" sldId="2518"/>
            <ac:spMk id="14" creationId="{CF62D2A7-8207-488C-9F46-316BA81A16C8}"/>
          </ac:spMkLst>
        </pc:spChg>
        <pc:spChg chg="add del">
          <ac:chgData name="Tariq Abubaker" userId="432f6d09324bb7bc" providerId="LiveId" clId="{3276C602-96D8-452E-9401-4D6DF077B4AD}" dt="2019-09-15T22:21:45.577" v="26" actId="26606"/>
          <ac:spMkLst>
            <pc:docMk/>
            <pc:sldMk cId="2614432006" sldId="2518"/>
            <ac:spMk id="17" creationId="{F9A95BEE-6BB1-4A28-A8E6-A34B2E42EF87}"/>
          </ac:spMkLst>
        </pc:spChg>
        <pc:spChg chg="add del">
          <ac:chgData name="Tariq Abubaker" userId="432f6d09324bb7bc" providerId="LiveId" clId="{3276C602-96D8-452E-9401-4D6DF077B4AD}" dt="2019-09-15T22:21:32.705" v="14" actId="26606"/>
          <ac:spMkLst>
            <pc:docMk/>
            <pc:sldMk cId="2614432006" sldId="2518"/>
            <ac:spMk id="18" creationId="{F9A95BEE-6BB1-4A28-A8E6-A34B2E42EF87}"/>
          </ac:spMkLst>
        </pc:spChg>
        <pc:spChg chg="add del mod">
          <ac:chgData name="Tariq Abubaker" userId="432f6d09324bb7bc" providerId="LiveId" clId="{3276C602-96D8-452E-9401-4D6DF077B4AD}" dt="2019-09-15T23:03:05.194" v="490" actId="478"/>
          <ac:spMkLst>
            <pc:docMk/>
            <pc:sldMk cId="2614432006" sldId="2518"/>
            <ac:spMk id="21" creationId="{18C620D3-6DE2-4949-98D3-4AF6D88E5229}"/>
          </ac:spMkLst>
        </pc:spChg>
        <pc:spChg chg="add del">
          <ac:chgData name="Tariq Abubaker" userId="432f6d09324bb7bc" providerId="LiveId" clId="{3276C602-96D8-452E-9401-4D6DF077B4AD}" dt="2019-09-15T23:06:08.679" v="519" actId="478"/>
          <ac:spMkLst>
            <pc:docMk/>
            <pc:sldMk cId="2614432006" sldId="2518"/>
            <ac:spMk id="23" creationId="{E5D781F2-50A2-438B-BF57-AEA01526A440}"/>
          </ac:spMkLst>
        </pc:spChg>
        <pc:spChg chg="add del">
          <ac:chgData name="Tariq Abubaker" userId="432f6d09324bb7bc" providerId="LiveId" clId="{3276C602-96D8-452E-9401-4D6DF077B4AD}" dt="2019-09-15T22:21:41.133" v="20" actId="26606"/>
          <ac:spMkLst>
            <pc:docMk/>
            <pc:sldMk cId="2614432006" sldId="2518"/>
            <ac:spMk id="24" creationId="{CF62D2A7-8207-488C-9F46-316BA81A16C8}"/>
          </ac:spMkLst>
        </pc:spChg>
        <pc:spChg chg="add mod">
          <ac:chgData name="Tariq Abubaker" userId="432f6d09324bb7bc" providerId="LiveId" clId="{3276C602-96D8-452E-9401-4D6DF077B4AD}" dt="2019-09-15T23:03:10.114" v="501" actId="20577"/>
          <ac:spMkLst>
            <pc:docMk/>
            <pc:sldMk cId="2614432006" sldId="2518"/>
            <ac:spMk id="27" creationId="{034D7B16-11A7-4A38-8098-C3ACF6C0C973}"/>
          </ac:spMkLst>
        </pc:spChg>
        <pc:picChg chg="add mod ord">
          <ac:chgData name="Tariq Abubaker" userId="432f6d09324bb7bc" providerId="LiveId" clId="{3276C602-96D8-452E-9401-4D6DF077B4AD}" dt="2019-09-15T22:30:17.183" v="186" actId="14100"/>
          <ac:picMkLst>
            <pc:docMk/>
            <pc:sldMk cId="2614432006" sldId="2518"/>
            <ac:picMk id="5" creationId="{1B864F88-977E-48DA-A1DF-D624896E18A5}"/>
          </ac:picMkLst>
        </pc:picChg>
        <pc:picChg chg="mod">
          <ac:chgData name="Tariq Abubaker" userId="432f6d09324bb7bc" providerId="LiveId" clId="{3276C602-96D8-452E-9401-4D6DF077B4AD}" dt="2019-09-15T22:57:21.885" v="453" actId="1076"/>
          <ac:picMkLst>
            <pc:docMk/>
            <pc:sldMk cId="2614432006" sldId="2518"/>
            <ac:picMk id="7" creationId="{91F13A2A-C8C5-4F10-9751-AB0D619F3D39}"/>
          </ac:picMkLst>
        </pc:picChg>
        <pc:picChg chg="del mod">
          <ac:chgData name="Tariq Abubaker" userId="432f6d09324bb7bc" providerId="LiveId" clId="{3276C602-96D8-452E-9401-4D6DF077B4AD}" dt="2019-09-15T22:57:10.237" v="451" actId="478"/>
          <ac:picMkLst>
            <pc:docMk/>
            <pc:sldMk cId="2614432006" sldId="2518"/>
            <ac:picMk id="9" creationId="{DDE6B7EA-C0C3-429D-82D4-32E8478655E5}"/>
          </ac:picMkLst>
        </pc:picChg>
        <pc:picChg chg="add del">
          <ac:chgData name="Tariq Abubaker" userId="432f6d09324bb7bc" providerId="LiveId" clId="{3276C602-96D8-452E-9401-4D6DF077B4AD}" dt="2019-09-15T22:21:32.705" v="14" actId="26606"/>
          <ac:picMkLst>
            <pc:docMk/>
            <pc:sldMk cId="2614432006" sldId="2518"/>
            <ac:picMk id="12" creationId="{AE113210-7872-481A-ADE6-3A05CCAF5EB2}"/>
          </ac:picMkLst>
        </pc:picChg>
        <pc:picChg chg="add del">
          <ac:chgData name="Tariq Abubaker" userId="432f6d09324bb7bc" providerId="LiveId" clId="{3276C602-96D8-452E-9401-4D6DF077B4AD}" dt="2019-09-15T22:21:45.577" v="26" actId="26606"/>
          <ac:picMkLst>
            <pc:docMk/>
            <pc:sldMk cId="2614432006" sldId="2518"/>
            <ac:picMk id="15" creationId="{AE113210-7872-481A-ADE6-3A05CCAF5EB2}"/>
          </ac:picMkLst>
        </pc:picChg>
        <pc:picChg chg="add del">
          <ac:chgData name="Tariq Abubaker" userId="432f6d09324bb7bc" providerId="LiveId" clId="{3276C602-96D8-452E-9401-4D6DF077B4AD}" dt="2019-09-15T22:21:39.023" v="18" actId="26606"/>
          <ac:picMkLst>
            <pc:docMk/>
            <pc:sldMk cId="2614432006" sldId="2518"/>
            <ac:picMk id="22" creationId="{19AE98B8-B73A-4724-B639-017087F9239F}"/>
          </ac:picMkLst>
        </pc:picChg>
        <pc:cxnChg chg="add del">
          <ac:chgData name="Tariq Abubaker" userId="432f6d09324bb7bc" providerId="LiveId" clId="{3276C602-96D8-452E-9401-4D6DF077B4AD}" dt="2019-09-15T22:21:23.204" v="10" actId="26606"/>
          <ac:cxnSpMkLst>
            <pc:docMk/>
            <pc:sldMk cId="2614432006" sldId="2518"/>
            <ac:cxnSpMk id="16" creationId="{A7F400EE-A8A5-48AF-B4D6-291B52C6F0B0}"/>
          </ac:cxnSpMkLst>
        </pc:cxnChg>
        <pc:cxnChg chg="add">
          <ac:chgData name="Tariq Abubaker" userId="432f6d09324bb7bc" providerId="LiveId" clId="{3276C602-96D8-452E-9401-4D6DF077B4AD}" dt="2019-09-15T22:21:45.589" v="27" actId="26606"/>
          <ac:cxnSpMkLst>
            <pc:docMk/>
            <pc:sldMk cId="2614432006" sldId="2518"/>
            <ac:cxnSpMk id="19" creationId="{E4A809D5-3600-46D4-A466-67F2349A54FB}"/>
          </ac:cxnSpMkLst>
        </pc:cxnChg>
        <pc:cxnChg chg="add del">
          <ac:chgData name="Tariq Abubaker" userId="432f6d09324bb7bc" providerId="LiveId" clId="{3276C602-96D8-452E-9401-4D6DF077B4AD}" dt="2019-09-15T22:21:35.950" v="16" actId="26606"/>
          <ac:cxnSpMkLst>
            <pc:docMk/>
            <pc:sldMk cId="2614432006" sldId="2518"/>
            <ac:cxnSpMk id="20" creationId="{E4A809D5-3600-46D4-A466-67F2349A54FB}"/>
          </ac:cxnSpMkLst>
        </pc:cxnChg>
        <pc:cxnChg chg="add del">
          <ac:chgData name="Tariq Abubaker" userId="432f6d09324bb7bc" providerId="LiveId" clId="{3276C602-96D8-452E-9401-4D6DF077B4AD}" dt="2019-09-15T22:21:42.879" v="22" actId="26606"/>
          <ac:cxnSpMkLst>
            <pc:docMk/>
            <pc:sldMk cId="2614432006" sldId="2518"/>
            <ac:cxnSpMk id="26" creationId="{A7F400EE-A8A5-48AF-B4D6-291B52C6F0B0}"/>
          </ac:cxnSpMkLst>
        </pc:cxnChg>
      </pc:sldChg>
      <pc:sldChg chg="modSp modAnim">
        <pc:chgData name="Tariq Abubaker" userId="432f6d09324bb7bc" providerId="LiveId" clId="{3276C602-96D8-452E-9401-4D6DF077B4AD}" dt="2019-09-15T23:11:00.550" v="555"/>
        <pc:sldMkLst>
          <pc:docMk/>
          <pc:sldMk cId="2453650499" sldId="2519"/>
        </pc:sldMkLst>
        <pc:graphicFrameChg chg="mod">
          <ac:chgData name="Tariq Abubaker" userId="432f6d09324bb7bc" providerId="LiveId" clId="{3276C602-96D8-452E-9401-4D6DF077B4AD}" dt="2019-09-15T23:10:39.508" v="553"/>
          <ac:graphicFrameMkLst>
            <pc:docMk/>
            <pc:sldMk cId="2453650499" sldId="2519"/>
            <ac:graphicFrameMk id="9" creationId="{53173636-518A-4E20-9F8C-B40FD7F95DF1}"/>
          </ac:graphicFrameMkLst>
        </pc:graphicFrameChg>
      </pc:sldChg>
      <pc:sldChg chg="modSp modAnim">
        <pc:chgData name="Tariq Abubaker" userId="432f6d09324bb7bc" providerId="LiveId" clId="{3276C602-96D8-452E-9401-4D6DF077B4AD}" dt="2019-09-15T23:11:37.721" v="562"/>
        <pc:sldMkLst>
          <pc:docMk/>
          <pc:sldMk cId="2701132360" sldId="2520"/>
        </pc:sldMkLst>
        <pc:spChg chg="mod">
          <ac:chgData name="Tariq Abubaker" userId="432f6d09324bb7bc" providerId="LiveId" clId="{3276C602-96D8-452E-9401-4D6DF077B4AD}" dt="2019-09-15T23:03:47.191" v="514" actId="5793"/>
          <ac:spMkLst>
            <pc:docMk/>
            <pc:sldMk cId="2701132360" sldId="2520"/>
            <ac:spMk id="5" creationId="{705E95A1-5676-4046-8006-1157A2A8543B}"/>
          </ac:spMkLst>
        </pc:spChg>
      </pc:sldChg>
      <pc:sldChg chg="modSp modAnim">
        <pc:chgData name="Tariq Abubaker" userId="432f6d09324bb7bc" providerId="LiveId" clId="{3276C602-96D8-452E-9401-4D6DF077B4AD}" dt="2019-09-15T23:13:42.826" v="581"/>
        <pc:sldMkLst>
          <pc:docMk/>
          <pc:sldMk cId="1442880443" sldId="2521"/>
        </pc:sldMkLst>
        <pc:spChg chg="mod">
          <ac:chgData name="Tariq Abubaker" userId="432f6d09324bb7bc" providerId="LiveId" clId="{3276C602-96D8-452E-9401-4D6DF077B4AD}" dt="2019-09-15T22:16:02.007" v="5" actId="20577"/>
          <ac:spMkLst>
            <pc:docMk/>
            <pc:sldMk cId="1442880443" sldId="2521"/>
            <ac:spMk id="17" creationId="{760EEEB5-6BC3-41EB-B4B4-FF7C3EEAEAED}"/>
          </ac:spMkLst>
        </pc:spChg>
      </pc:sldChg>
      <pc:sldChg chg="ord">
        <pc:chgData name="Tariq Abubaker" userId="432f6d09324bb7bc" providerId="LiveId" clId="{3276C602-96D8-452E-9401-4D6DF077B4AD}" dt="2019-09-15T23:21:44.124" v="657"/>
        <pc:sldMkLst>
          <pc:docMk/>
          <pc:sldMk cId="952195525" sldId="2522"/>
        </pc:sldMkLst>
      </pc:sldChg>
      <pc:sldMasterChg chg="modSp modSldLayout">
        <pc:chgData name="Tariq Abubaker" userId="432f6d09324bb7bc" providerId="LiveId" clId="{3276C602-96D8-452E-9401-4D6DF077B4AD}" dt="2019-09-15T23:05:07.634" v="516" actId="208"/>
        <pc:sldMasterMkLst>
          <pc:docMk/>
          <pc:sldMasterMk cId="2502786320" sldId="2147483707"/>
        </pc:sldMasterMkLst>
        <pc:spChg chg="mod">
          <ac:chgData name="Tariq Abubaker" userId="432f6d09324bb7bc" providerId="LiveId" clId="{3276C602-96D8-452E-9401-4D6DF077B4AD}" dt="2019-09-15T23:05:07.634" v="516" actId="208"/>
          <ac:spMkLst>
            <pc:docMk/>
            <pc:sldMasterMk cId="2502786320" sldId="2147483707"/>
            <ac:spMk id="6" creationId="{5ECA3099-A94F-4C3E-BC29-780EDD38F722}"/>
          </ac:spMkLst>
        </pc:spChg>
        <pc:sldLayoutChg chg="modSp">
          <pc:chgData name="Tariq Abubaker" userId="432f6d09324bb7bc" providerId="LiveId" clId="{3276C602-96D8-452E-9401-4D6DF077B4AD}" dt="2019-09-15T23:04:35.667" v="515" actId="208"/>
          <pc:sldLayoutMkLst>
            <pc:docMk/>
            <pc:sldMasterMk cId="2502786320" sldId="2147483707"/>
            <pc:sldLayoutMk cId="1932141869" sldId="2147483728"/>
          </pc:sldLayoutMkLst>
          <pc:spChg chg="mod">
            <ac:chgData name="Tariq Abubaker" userId="432f6d09324bb7bc" providerId="LiveId" clId="{3276C602-96D8-452E-9401-4D6DF077B4AD}" dt="2019-09-15T23:04:35.667" v="515" actId="208"/>
            <ac:spMkLst>
              <pc:docMk/>
              <pc:sldMasterMk cId="2502786320" sldId="2147483707"/>
              <pc:sldLayoutMk cId="1932141869" sldId="2147483728"/>
              <ac:spMk id="3" creationId="{A95CDFA7-DEA3-4BBE-8D70-0AF654A1E6FF}"/>
            </ac:spMkLst>
          </pc:spChg>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291295-E712-40EF-BE70-861A4F75E9FB}" type="doc">
      <dgm:prSet loTypeId="urn:microsoft.com/office/officeart/2005/8/layout/hProcess9" loCatId="process" qsTypeId="urn:microsoft.com/office/officeart/2005/8/quickstyle/simple3" qsCatId="simple" csTypeId="urn:microsoft.com/office/officeart/2005/8/colors/accent1_2" csCatId="accent1" phldr="1"/>
      <dgm:spPr/>
      <dgm:t>
        <a:bodyPr/>
        <a:lstStyle/>
        <a:p>
          <a:endParaRPr lang="en-US"/>
        </a:p>
      </dgm:t>
    </dgm:pt>
    <dgm:pt modelId="{FF85F777-E438-48EA-BBEE-BD6654FFF626}">
      <dgm:prSet phldrT="[Text]"/>
      <dgm:spPr/>
      <dgm:t>
        <a:bodyPr/>
        <a:lstStyle/>
        <a:p>
          <a:r>
            <a:rPr lang="en-US" dirty="0"/>
            <a:t>July</a:t>
          </a:r>
        </a:p>
        <a:p>
          <a:r>
            <a:rPr lang="en-US" dirty="0"/>
            <a:t>2019</a:t>
          </a:r>
        </a:p>
      </dgm:t>
    </dgm:pt>
    <dgm:pt modelId="{7607D1CD-12B2-4C92-8B6F-62CE9B6D6078}" type="parTrans" cxnId="{C107F022-2547-4660-881E-8433784AF400}">
      <dgm:prSet/>
      <dgm:spPr/>
      <dgm:t>
        <a:bodyPr/>
        <a:lstStyle/>
        <a:p>
          <a:endParaRPr lang="en-US"/>
        </a:p>
      </dgm:t>
    </dgm:pt>
    <dgm:pt modelId="{C8B1AA8B-D3ED-48CA-8D35-D45684EADF25}" type="sibTrans" cxnId="{C107F022-2547-4660-881E-8433784AF400}">
      <dgm:prSet/>
      <dgm:spPr/>
      <dgm:t>
        <a:bodyPr/>
        <a:lstStyle/>
        <a:p>
          <a:endParaRPr lang="en-US"/>
        </a:p>
      </dgm:t>
    </dgm:pt>
    <dgm:pt modelId="{CA7A3FD4-A125-42D4-B080-60C628A98A79}">
      <dgm:prSet phldrT="[Text]"/>
      <dgm:spPr/>
      <dgm:t>
        <a:bodyPr/>
        <a:lstStyle/>
        <a:p>
          <a:r>
            <a:rPr lang="en-US" dirty="0"/>
            <a:t>September</a:t>
          </a:r>
        </a:p>
        <a:p>
          <a:r>
            <a:rPr lang="en-US" dirty="0"/>
            <a:t>2019</a:t>
          </a:r>
        </a:p>
      </dgm:t>
    </dgm:pt>
    <dgm:pt modelId="{C396A425-1922-4149-B3A1-594E6E4821C2}" type="parTrans" cxnId="{E74DC3EE-E22B-4DB9-A295-D1792490F8CC}">
      <dgm:prSet/>
      <dgm:spPr/>
      <dgm:t>
        <a:bodyPr/>
        <a:lstStyle/>
        <a:p>
          <a:endParaRPr lang="en-US"/>
        </a:p>
      </dgm:t>
    </dgm:pt>
    <dgm:pt modelId="{A6B340C9-0DC2-46C3-AFE3-9A2FE5DDFE79}" type="sibTrans" cxnId="{E74DC3EE-E22B-4DB9-A295-D1792490F8CC}">
      <dgm:prSet/>
      <dgm:spPr/>
      <dgm:t>
        <a:bodyPr/>
        <a:lstStyle/>
        <a:p>
          <a:endParaRPr lang="en-US"/>
        </a:p>
      </dgm:t>
    </dgm:pt>
    <dgm:pt modelId="{11AA9887-6232-45E5-8316-B6EEC07559B3}">
      <dgm:prSet phldrT="[Text]"/>
      <dgm:spPr/>
      <dgm:t>
        <a:bodyPr/>
        <a:lstStyle/>
        <a:p>
          <a:r>
            <a:rPr lang="en-US"/>
            <a:t>Azure Tech Communities</a:t>
          </a:r>
        </a:p>
      </dgm:t>
    </dgm:pt>
    <dgm:pt modelId="{FA3F9388-3F00-4847-9A75-2029D4FAD95B}" type="parTrans" cxnId="{DE805FF4-B58F-477F-ACE3-80DD59B7FF6E}">
      <dgm:prSet/>
      <dgm:spPr/>
      <dgm:t>
        <a:bodyPr/>
        <a:lstStyle/>
        <a:p>
          <a:endParaRPr lang="en-US"/>
        </a:p>
      </dgm:t>
    </dgm:pt>
    <dgm:pt modelId="{9ACCDED4-58B4-4032-B84D-48BF49D99684}" type="sibTrans" cxnId="{DE805FF4-B58F-477F-ACE3-80DD59B7FF6E}">
      <dgm:prSet/>
      <dgm:spPr/>
      <dgm:t>
        <a:bodyPr/>
        <a:lstStyle/>
        <a:p>
          <a:endParaRPr lang="en-US"/>
        </a:p>
      </dgm:t>
    </dgm:pt>
    <dgm:pt modelId="{0818D714-4949-46B7-BB00-43F426969695}">
      <dgm:prSet phldrT="[Text]"/>
      <dgm:spPr/>
      <dgm:t>
        <a:bodyPr/>
        <a:lstStyle/>
        <a:p>
          <a:r>
            <a:rPr lang="en-US" dirty="0"/>
            <a:t>370+</a:t>
          </a:r>
        </a:p>
        <a:p>
          <a:r>
            <a:rPr lang="en-US" dirty="0"/>
            <a:t>Members</a:t>
          </a:r>
        </a:p>
      </dgm:t>
    </dgm:pt>
    <dgm:pt modelId="{1CD08150-BC7D-4C5B-BAC7-DA9D605D1136}" type="parTrans" cxnId="{F041025F-769F-4CB0-B1FC-3FD7981382CE}">
      <dgm:prSet/>
      <dgm:spPr/>
      <dgm:t>
        <a:bodyPr/>
        <a:lstStyle/>
        <a:p>
          <a:endParaRPr lang="en-US"/>
        </a:p>
      </dgm:t>
    </dgm:pt>
    <dgm:pt modelId="{7D2044E4-D7F2-4FD4-B29A-1D3F513022A5}" type="sibTrans" cxnId="{F041025F-769F-4CB0-B1FC-3FD7981382CE}">
      <dgm:prSet/>
      <dgm:spPr/>
      <dgm:t>
        <a:bodyPr/>
        <a:lstStyle/>
        <a:p>
          <a:endParaRPr lang="en-US"/>
        </a:p>
      </dgm:t>
    </dgm:pt>
    <dgm:pt modelId="{C09F8527-6289-41EA-987D-2E522C399046}">
      <dgm:prSet phldrT="[Text]"/>
      <dgm:spPr/>
      <dgm:t>
        <a:bodyPr/>
        <a:lstStyle/>
        <a:p>
          <a:r>
            <a:rPr lang="en-US" dirty="0"/>
            <a:t>10 Meetups</a:t>
          </a:r>
        </a:p>
      </dgm:t>
    </dgm:pt>
    <dgm:pt modelId="{161BC779-2DCC-42DF-A1C9-A6A41B3FB2B1}" type="parTrans" cxnId="{E25942D2-ABAD-4298-98B1-59A308625721}">
      <dgm:prSet/>
      <dgm:spPr/>
      <dgm:t>
        <a:bodyPr/>
        <a:lstStyle/>
        <a:p>
          <a:endParaRPr lang="en-US"/>
        </a:p>
      </dgm:t>
    </dgm:pt>
    <dgm:pt modelId="{E3C500BA-E00A-4520-BE43-9FE876D80CAF}" type="sibTrans" cxnId="{E25942D2-ABAD-4298-98B1-59A308625721}">
      <dgm:prSet/>
      <dgm:spPr/>
      <dgm:t>
        <a:bodyPr/>
        <a:lstStyle/>
        <a:p>
          <a:endParaRPr lang="en-US"/>
        </a:p>
      </dgm:t>
    </dgm:pt>
    <dgm:pt modelId="{D8ED9338-2FFB-4FEC-B42C-9C7F4F0A70FD}" type="pres">
      <dgm:prSet presAssocID="{FF291295-E712-40EF-BE70-861A4F75E9FB}" presName="CompostProcess" presStyleCnt="0">
        <dgm:presLayoutVars>
          <dgm:dir/>
          <dgm:resizeHandles val="exact"/>
        </dgm:presLayoutVars>
      </dgm:prSet>
      <dgm:spPr/>
    </dgm:pt>
    <dgm:pt modelId="{FBAF4E36-9465-4D50-85EE-670A8302EF48}" type="pres">
      <dgm:prSet presAssocID="{FF291295-E712-40EF-BE70-861A4F75E9FB}" presName="arrow" presStyleLbl="bgShp" presStyleIdx="0" presStyleCnt="1"/>
      <dgm:spPr/>
    </dgm:pt>
    <dgm:pt modelId="{AD905596-9E09-4CFD-9268-A588B34FA040}" type="pres">
      <dgm:prSet presAssocID="{FF291295-E712-40EF-BE70-861A4F75E9FB}" presName="linearProcess" presStyleCnt="0"/>
      <dgm:spPr/>
    </dgm:pt>
    <dgm:pt modelId="{CD5DCBF8-DCC2-4E48-8B8C-28AE3E73AA22}" type="pres">
      <dgm:prSet presAssocID="{FF85F777-E438-48EA-BBEE-BD6654FFF626}" presName="textNode" presStyleLbl="node1" presStyleIdx="0" presStyleCnt="5">
        <dgm:presLayoutVars>
          <dgm:bulletEnabled val="1"/>
        </dgm:presLayoutVars>
      </dgm:prSet>
      <dgm:spPr/>
    </dgm:pt>
    <dgm:pt modelId="{59952D74-EE6B-45E3-A42E-AC28524BE490}" type="pres">
      <dgm:prSet presAssocID="{C8B1AA8B-D3ED-48CA-8D35-D45684EADF25}" presName="sibTrans" presStyleCnt="0"/>
      <dgm:spPr/>
    </dgm:pt>
    <dgm:pt modelId="{622FAD73-3C6A-42F6-948A-ABE8D6316A4E}" type="pres">
      <dgm:prSet presAssocID="{CA7A3FD4-A125-42D4-B080-60C628A98A79}" presName="textNode" presStyleLbl="node1" presStyleIdx="1" presStyleCnt="5">
        <dgm:presLayoutVars>
          <dgm:bulletEnabled val="1"/>
        </dgm:presLayoutVars>
      </dgm:prSet>
      <dgm:spPr/>
    </dgm:pt>
    <dgm:pt modelId="{0D0D5F34-CCFC-4938-BCE8-73EA085DAA2D}" type="pres">
      <dgm:prSet presAssocID="{A6B340C9-0DC2-46C3-AFE3-9A2FE5DDFE79}" presName="sibTrans" presStyleCnt="0"/>
      <dgm:spPr/>
    </dgm:pt>
    <dgm:pt modelId="{B65CDE41-F21A-45BF-BB56-609FE835BBFA}" type="pres">
      <dgm:prSet presAssocID="{11AA9887-6232-45E5-8316-B6EEC07559B3}" presName="textNode" presStyleLbl="node1" presStyleIdx="2" presStyleCnt="5">
        <dgm:presLayoutVars>
          <dgm:bulletEnabled val="1"/>
        </dgm:presLayoutVars>
      </dgm:prSet>
      <dgm:spPr/>
    </dgm:pt>
    <dgm:pt modelId="{A7735218-7B74-44D2-A4EC-B6954BFD1C13}" type="pres">
      <dgm:prSet presAssocID="{9ACCDED4-58B4-4032-B84D-48BF49D99684}" presName="sibTrans" presStyleCnt="0"/>
      <dgm:spPr/>
    </dgm:pt>
    <dgm:pt modelId="{4B0D8663-7860-4F19-9238-52BE001FD726}" type="pres">
      <dgm:prSet presAssocID="{0818D714-4949-46B7-BB00-43F426969695}" presName="textNode" presStyleLbl="node1" presStyleIdx="3" presStyleCnt="5">
        <dgm:presLayoutVars>
          <dgm:bulletEnabled val="1"/>
        </dgm:presLayoutVars>
      </dgm:prSet>
      <dgm:spPr/>
    </dgm:pt>
    <dgm:pt modelId="{1A38CBEE-88C6-4AEB-8241-7EF153FB40A7}" type="pres">
      <dgm:prSet presAssocID="{7D2044E4-D7F2-4FD4-B29A-1D3F513022A5}" presName="sibTrans" presStyleCnt="0"/>
      <dgm:spPr/>
    </dgm:pt>
    <dgm:pt modelId="{CA355D92-6C54-45D6-993D-E1EE0225D085}" type="pres">
      <dgm:prSet presAssocID="{C09F8527-6289-41EA-987D-2E522C399046}" presName="textNode" presStyleLbl="node1" presStyleIdx="4" presStyleCnt="5">
        <dgm:presLayoutVars>
          <dgm:bulletEnabled val="1"/>
        </dgm:presLayoutVars>
      </dgm:prSet>
      <dgm:spPr/>
    </dgm:pt>
  </dgm:ptLst>
  <dgm:cxnLst>
    <dgm:cxn modelId="{C107F022-2547-4660-881E-8433784AF400}" srcId="{FF291295-E712-40EF-BE70-861A4F75E9FB}" destId="{FF85F777-E438-48EA-BBEE-BD6654FFF626}" srcOrd="0" destOrd="0" parTransId="{7607D1CD-12B2-4C92-8B6F-62CE9B6D6078}" sibTransId="{C8B1AA8B-D3ED-48CA-8D35-D45684EADF25}"/>
    <dgm:cxn modelId="{F15AE22B-2177-49BC-8430-8768A27AE962}" type="presOf" srcId="{FF85F777-E438-48EA-BBEE-BD6654FFF626}" destId="{CD5DCBF8-DCC2-4E48-8B8C-28AE3E73AA22}" srcOrd="0" destOrd="0" presId="urn:microsoft.com/office/officeart/2005/8/layout/hProcess9"/>
    <dgm:cxn modelId="{20B25A2D-A9FA-4A72-830F-194031535B29}" type="presOf" srcId="{FF291295-E712-40EF-BE70-861A4F75E9FB}" destId="{D8ED9338-2FFB-4FEC-B42C-9C7F4F0A70FD}" srcOrd="0" destOrd="0" presId="urn:microsoft.com/office/officeart/2005/8/layout/hProcess9"/>
    <dgm:cxn modelId="{3A29A65B-0F1B-4435-95B9-F5CB8F2A59CF}" type="presOf" srcId="{CA7A3FD4-A125-42D4-B080-60C628A98A79}" destId="{622FAD73-3C6A-42F6-948A-ABE8D6316A4E}" srcOrd="0" destOrd="0" presId="urn:microsoft.com/office/officeart/2005/8/layout/hProcess9"/>
    <dgm:cxn modelId="{F041025F-769F-4CB0-B1FC-3FD7981382CE}" srcId="{FF291295-E712-40EF-BE70-861A4F75E9FB}" destId="{0818D714-4949-46B7-BB00-43F426969695}" srcOrd="3" destOrd="0" parTransId="{1CD08150-BC7D-4C5B-BAC7-DA9D605D1136}" sibTransId="{7D2044E4-D7F2-4FD4-B29A-1D3F513022A5}"/>
    <dgm:cxn modelId="{3434737B-0F4E-4B21-B520-083406FB2B78}" type="presOf" srcId="{11AA9887-6232-45E5-8316-B6EEC07559B3}" destId="{B65CDE41-F21A-45BF-BB56-609FE835BBFA}" srcOrd="0" destOrd="0" presId="urn:microsoft.com/office/officeart/2005/8/layout/hProcess9"/>
    <dgm:cxn modelId="{91B85182-E097-4C58-BF90-A3F0DFCDCD06}" type="presOf" srcId="{C09F8527-6289-41EA-987D-2E522C399046}" destId="{CA355D92-6C54-45D6-993D-E1EE0225D085}" srcOrd="0" destOrd="0" presId="urn:microsoft.com/office/officeart/2005/8/layout/hProcess9"/>
    <dgm:cxn modelId="{B2FC70BE-662A-4584-82A6-C8BF10878AF7}" type="presOf" srcId="{0818D714-4949-46B7-BB00-43F426969695}" destId="{4B0D8663-7860-4F19-9238-52BE001FD726}" srcOrd="0" destOrd="0" presId="urn:microsoft.com/office/officeart/2005/8/layout/hProcess9"/>
    <dgm:cxn modelId="{E25942D2-ABAD-4298-98B1-59A308625721}" srcId="{FF291295-E712-40EF-BE70-861A4F75E9FB}" destId="{C09F8527-6289-41EA-987D-2E522C399046}" srcOrd="4" destOrd="0" parTransId="{161BC779-2DCC-42DF-A1C9-A6A41B3FB2B1}" sibTransId="{E3C500BA-E00A-4520-BE43-9FE876D80CAF}"/>
    <dgm:cxn modelId="{E74DC3EE-E22B-4DB9-A295-D1792490F8CC}" srcId="{FF291295-E712-40EF-BE70-861A4F75E9FB}" destId="{CA7A3FD4-A125-42D4-B080-60C628A98A79}" srcOrd="1" destOrd="0" parTransId="{C396A425-1922-4149-B3A1-594E6E4821C2}" sibTransId="{A6B340C9-0DC2-46C3-AFE3-9A2FE5DDFE79}"/>
    <dgm:cxn modelId="{DE805FF4-B58F-477F-ACE3-80DD59B7FF6E}" srcId="{FF291295-E712-40EF-BE70-861A4F75E9FB}" destId="{11AA9887-6232-45E5-8316-B6EEC07559B3}" srcOrd="2" destOrd="0" parTransId="{FA3F9388-3F00-4847-9A75-2029D4FAD95B}" sibTransId="{9ACCDED4-58B4-4032-B84D-48BF49D99684}"/>
    <dgm:cxn modelId="{713265B2-F3EC-4307-BC04-713F1AE768F4}" type="presParOf" srcId="{D8ED9338-2FFB-4FEC-B42C-9C7F4F0A70FD}" destId="{FBAF4E36-9465-4D50-85EE-670A8302EF48}" srcOrd="0" destOrd="0" presId="urn:microsoft.com/office/officeart/2005/8/layout/hProcess9"/>
    <dgm:cxn modelId="{25A6401B-81B6-47FF-873F-11F08F1F5A17}" type="presParOf" srcId="{D8ED9338-2FFB-4FEC-B42C-9C7F4F0A70FD}" destId="{AD905596-9E09-4CFD-9268-A588B34FA040}" srcOrd="1" destOrd="0" presId="urn:microsoft.com/office/officeart/2005/8/layout/hProcess9"/>
    <dgm:cxn modelId="{E22DF0D2-C5D9-4C17-A13F-177C2C1879BF}" type="presParOf" srcId="{AD905596-9E09-4CFD-9268-A588B34FA040}" destId="{CD5DCBF8-DCC2-4E48-8B8C-28AE3E73AA22}" srcOrd="0" destOrd="0" presId="urn:microsoft.com/office/officeart/2005/8/layout/hProcess9"/>
    <dgm:cxn modelId="{8F8CC259-4677-4018-A91F-19DCFD75CBB5}" type="presParOf" srcId="{AD905596-9E09-4CFD-9268-A588B34FA040}" destId="{59952D74-EE6B-45E3-A42E-AC28524BE490}" srcOrd="1" destOrd="0" presId="urn:microsoft.com/office/officeart/2005/8/layout/hProcess9"/>
    <dgm:cxn modelId="{24131349-9F15-4D87-BBB9-5CDF33F98128}" type="presParOf" srcId="{AD905596-9E09-4CFD-9268-A588B34FA040}" destId="{622FAD73-3C6A-42F6-948A-ABE8D6316A4E}" srcOrd="2" destOrd="0" presId="urn:microsoft.com/office/officeart/2005/8/layout/hProcess9"/>
    <dgm:cxn modelId="{54BF4C2A-760C-49F5-BB2E-11013EC2D966}" type="presParOf" srcId="{AD905596-9E09-4CFD-9268-A588B34FA040}" destId="{0D0D5F34-CCFC-4938-BCE8-73EA085DAA2D}" srcOrd="3" destOrd="0" presId="urn:microsoft.com/office/officeart/2005/8/layout/hProcess9"/>
    <dgm:cxn modelId="{3E7483C1-207B-4766-A46D-D8D0F450C8CE}" type="presParOf" srcId="{AD905596-9E09-4CFD-9268-A588B34FA040}" destId="{B65CDE41-F21A-45BF-BB56-609FE835BBFA}" srcOrd="4" destOrd="0" presId="urn:microsoft.com/office/officeart/2005/8/layout/hProcess9"/>
    <dgm:cxn modelId="{6F9623A0-94B9-4165-8D48-A31867C5D8D2}" type="presParOf" srcId="{AD905596-9E09-4CFD-9268-A588B34FA040}" destId="{A7735218-7B74-44D2-A4EC-B6954BFD1C13}" srcOrd="5" destOrd="0" presId="urn:microsoft.com/office/officeart/2005/8/layout/hProcess9"/>
    <dgm:cxn modelId="{1AC721F4-26FF-4473-8F88-43483CCF720C}" type="presParOf" srcId="{AD905596-9E09-4CFD-9268-A588B34FA040}" destId="{4B0D8663-7860-4F19-9238-52BE001FD726}" srcOrd="6" destOrd="0" presId="urn:microsoft.com/office/officeart/2005/8/layout/hProcess9"/>
    <dgm:cxn modelId="{2950827D-B03E-48C9-B96D-6412740A2D79}" type="presParOf" srcId="{AD905596-9E09-4CFD-9268-A588B34FA040}" destId="{1A38CBEE-88C6-4AEB-8241-7EF153FB40A7}" srcOrd="7" destOrd="0" presId="urn:microsoft.com/office/officeart/2005/8/layout/hProcess9"/>
    <dgm:cxn modelId="{6C562782-18DD-4253-8078-EFFB203CB9B9}" type="presParOf" srcId="{AD905596-9E09-4CFD-9268-A588B34FA040}" destId="{CA355D92-6C54-45D6-993D-E1EE0225D085}"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B397FA-AC20-44ED-8BE9-4900216BEC22}" type="doc">
      <dgm:prSet loTypeId="urn:microsoft.com/office/officeart/2005/8/layout/vList5" loCatId="list" qsTypeId="urn:microsoft.com/office/officeart/2005/8/quickstyle/simple3" qsCatId="simple" csTypeId="urn:microsoft.com/office/officeart/2005/8/colors/colorful2" csCatId="colorful" phldr="1"/>
      <dgm:spPr/>
      <dgm:t>
        <a:bodyPr/>
        <a:lstStyle/>
        <a:p>
          <a:endParaRPr lang="en-US"/>
        </a:p>
      </dgm:t>
    </dgm:pt>
    <dgm:pt modelId="{A35BC048-A85B-4DE2-9076-894E5E534167}">
      <dgm:prSet phldrT="[Text]"/>
      <dgm:spPr/>
      <dgm:t>
        <a:bodyPr/>
        <a:lstStyle/>
        <a:p>
          <a:r>
            <a:rPr lang="en-US" dirty="0"/>
            <a:t>Discoverability</a:t>
          </a:r>
        </a:p>
      </dgm:t>
    </dgm:pt>
    <dgm:pt modelId="{A262FD0A-3C66-4C3A-9A14-9483424BB259}" type="parTrans" cxnId="{21129DB2-9792-42F1-B93F-411A7DCC3297}">
      <dgm:prSet/>
      <dgm:spPr/>
      <dgm:t>
        <a:bodyPr/>
        <a:lstStyle/>
        <a:p>
          <a:endParaRPr lang="en-US"/>
        </a:p>
      </dgm:t>
    </dgm:pt>
    <dgm:pt modelId="{F70178C0-E080-4376-AC53-A266D4E7BA60}" type="sibTrans" cxnId="{21129DB2-9792-42F1-B93F-411A7DCC3297}">
      <dgm:prSet/>
      <dgm:spPr/>
      <dgm:t>
        <a:bodyPr/>
        <a:lstStyle/>
        <a:p>
          <a:endParaRPr lang="en-US"/>
        </a:p>
      </dgm:t>
    </dgm:pt>
    <dgm:pt modelId="{02DAFF46-FB77-49E0-952A-18033608883F}">
      <dgm:prSet phldrT="[Text]"/>
      <dgm:spPr/>
      <dgm:t>
        <a:bodyPr/>
        <a:lstStyle/>
        <a:p>
          <a:r>
            <a:rPr lang="en-US" dirty="0"/>
            <a:t>What APIs are available and what do they do?</a:t>
          </a:r>
        </a:p>
      </dgm:t>
    </dgm:pt>
    <dgm:pt modelId="{E78BFEBC-A9DB-48E8-BAD0-6FE5F850F6C9}" type="parTrans" cxnId="{A476349F-1004-4A82-9064-D0847A4A17C3}">
      <dgm:prSet/>
      <dgm:spPr/>
      <dgm:t>
        <a:bodyPr/>
        <a:lstStyle/>
        <a:p>
          <a:endParaRPr lang="en-US"/>
        </a:p>
      </dgm:t>
    </dgm:pt>
    <dgm:pt modelId="{EF4CB6E5-A8EE-40B6-B16C-6D80B11B9A55}" type="sibTrans" cxnId="{A476349F-1004-4A82-9064-D0847A4A17C3}">
      <dgm:prSet/>
      <dgm:spPr/>
      <dgm:t>
        <a:bodyPr/>
        <a:lstStyle/>
        <a:p>
          <a:endParaRPr lang="en-US"/>
        </a:p>
      </dgm:t>
    </dgm:pt>
    <dgm:pt modelId="{40153244-5D94-4A89-8532-3A81185D6F22}">
      <dgm:prSet phldrT="[Text]"/>
      <dgm:spPr/>
      <dgm:t>
        <a:bodyPr/>
        <a:lstStyle/>
        <a:p>
          <a:r>
            <a:rPr lang="en-US" dirty="0"/>
            <a:t>Onboarding</a:t>
          </a:r>
        </a:p>
      </dgm:t>
    </dgm:pt>
    <dgm:pt modelId="{F54437A7-16E0-46D5-AB84-58A657A22994}" type="parTrans" cxnId="{9D05C285-2737-43FA-B9F9-856DEEBE2F55}">
      <dgm:prSet/>
      <dgm:spPr/>
      <dgm:t>
        <a:bodyPr/>
        <a:lstStyle/>
        <a:p>
          <a:endParaRPr lang="en-US"/>
        </a:p>
      </dgm:t>
    </dgm:pt>
    <dgm:pt modelId="{DBFC7234-2B16-4480-99FD-B13424A9EF1D}" type="sibTrans" cxnId="{9D05C285-2737-43FA-B9F9-856DEEBE2F55}">
      <dgm:prSet/>
      <dgm:spPr/>
      <dgm:t>
        <a:bodyPr/>
        <a:lstStyle/>
        <a:p>
          <a:endParaRPr lang="en-US"/>
        </a:p>
      </dgm:t>
    </dgm:pt>
    <dgm:pt modelId="{3A21D56A-CB42-4F4A-A829-DA8E00B3B118}">
      <dgm:prSet phldrT="[Text]"/>
      <dgm:spPr/>
      <dgm:t>
        <a:bodyPr/>
        <a:lstStyle/>
        <a:p>
          <a:r>
            <a:rPr lang="en-US" dirty="0"/>
            <a:t>How can consumers request access to APIs and learn how to use them?</a:t>
          </a:r>
        </a:p>
      </dgm:t>
    </dgm:pt>
    <dgm:pt modelId="{7E776D48-F9FA-4B9C-A66F-F407A1E951A6}" type="parTrans" cxnId="{BF1CC630-8C40-46BD-85C6-A96A0B9A8141}">
      <dgm:prSet/>
      <dgm:spPr/>
      <dgm:t>
        <a:bodyPr/>
        <a:lstStyle/>
        <a:p>
          <a:endParaRPr lang="en-US"/>
        </a:p>
      </dgm:t>
    </dgm:pt>
    <dgm:pt modelId="{D5978CBD-2DD3-43E8-BA4D-48471CF201AC}" type="sibTrans" cxnId="{BF1CC630-8C40-46BD-85C6-A96A0B9A8141}">
      <dgm:prSet/>
      <dgm:spPr/>
      <dgm:t>
        <a:bodyPr/>
        <a:lstStyle/>
        <a:p>
          <a:endParaRPr lang="en-US"/>
        </a:p>
      </dgm:t>
    </dgm:pt>
    <dgm:pt modelId="{D6F7C6E1-A62C-4C43-907D-2E449F1B0343}">
      <dgm:prSet phldrT="[Text]"/>
      <dgm:spPr/>
      <dgm:t>
        <a:bodyPr/>
        <a:lstStyle/>
        <a:p>
          <a:r>
            <a:rPr lang="en-US" dirty="0"/>
            <a:t>Security</a:t>
          </a:r>
        </a:p>
      </dgm:t>
    </dgm:pt>
    <dgm:pt modelId="{CF008EA8-1FA5-4C36-915B-06F48B73CBE6}" type="parTrans" cxnId="{B2B1DFD4-0ACA-4600-B0A6-01B2C2548A38}">
      <dgm:prSet/>
      <dgm:spPr/>
      <dgm:t>
        <a:bodyPr/>
        <a:lstStyle/>
        <a:p>
          <a:endParaRPr lang="en-US"/>
        </a:p>
      </dgm:t>
    </dgm:pt>
    <dgm:pt modelId="{A092E429-3CD1-4E07-A2B5-851FA85BE561}" type="sibTrans" cxnId="{B2B1DFD4-0ACA-4600-B0A6-01B2C2548A38}">
      <dgm:prSet/>
      <dgm:spPr/>
      <dgm:t>
        <a:bodyPr/>
        <a:lstStyle/>
        <a:p>
          <a:endParaRPr lang="en-US"/>
        </a:p>
      </dgm:t>
    </dgm:pt>
    <dgm:pt modelId="{26406A49-29BE-4551-95A6-D56823A16D83}">
      <dgm:prSet phldrT="[Text]"/>
      <dgm:spPr/>
      <dgm:t>
        <a:bodyPr/>
        <a:lstStyle/>
        <a:p>
          <a:r>
            <a:rPr lang="en-US" dirty="0"/>
            <a:t>How do I secure my vital data?</a:t>
          </a:r>
        </a:p>
      </dgm:t>
    </dgm:pt>
    <dgm:pt modelId="{89FA32FF-C220-4195-B556-8A62416BBD9C}" type="parTrans" cxnId="{0F18FF08-A76C-4EE4-B26F-9FA7CF2AF510}">
      <dgm:prSet/>
      <dgm:spPr/>
      <dgm:t>
        <a:bodyPr/>
        <a:lstStyle/>
        <a:p>
          <a:endParaRPr lang="en-US"/>
        </a:p>
      </dgm:t>
    </dgm:pt>
    <dgm:pt modelId="{3A5750E1-191B-4C6E-A0F9-34E3296C9AD3}" type="sibTrans" cxnId="{0F18FF08-A76C-4EE4-B26F-9FA7CF2AF510}">
      <dgm:prSet/>
      <dgm:spPr/>
      <dgm:t>
        <a:bodyPr/>
        <a:lstStyle/>
        <a:p>
          <a:endParaRPr lang="en-US"/>
        </a:p>
      </dgm:t>
    </dgm:pt>
    <dgm:pt modelId="{20E80659-30C3-496B-A946-E08AD5DE3AFB}">
      <dgm:prSet phldrT="[Text]"/>
      <dgm:spPr/>
      <dgm:t>
        <a:bodyPr/>
        <a:lstStyle/>
        <a:p>
          <a:r>
            <a:rPr lang="en-US" dirty="0"/>
            <a:t>How do I protect my backends from unauthorized access and overload?</a:t>
          </a:r>
        </a:p>
      </dgm:t>
    </dgm:pt>
    <dgm:pt modelId="{3FCD9791-70AC-45C0-A505-E825B137EABF}" type="parTrans" cxnId="{1DE2DFD9-0B83-432C-9865-7CCD7696FC2C}">
      <dgm:prSet/>
      <dgm:spPr/>
      <dgm:t>
        <a:bodyPr/>
        <a:lstStyle/>
        <a:p>
          <a:endParaRPr lang="en-US"/>
        </a:p>
      </dgm:t>
    </dgm:pt>
    <dgm:pt modelId="{A9A6D263-D7A8-4083-88E3-48C60CB2C3FA}" type="sibTrans" cxnId="{1DE2DFD9-0B83-432C-9865-7CCD7696FC2C}">
      <dgm:prSet/>
      <dgm:spPr/>
      <dgm:t>
        <a:bodyPr/>
        <a:lstStyle/>
        <a:p>
          <a:endParaRPr lang="en-US"/>
        </a:p>
      </dgm:t>
    </dgm:pt>
    <dgm:pt modelId="{160D54D3-1F6D-4126-BC3D-F4DF0314DE6B}">
      <dgm:prSet phldrT="[Text]"/>
      <dgm:spPr/>
      <dgm:t>
        <a:bodyPr/>
        <a:lstStyle/>
        <a:p>
          <a:r>
            <a:rPr lang="en-US" dirty="0"/>
            <a:t>Monitoring</a:t>
          </a:r>
        </a:p>
      </dgm:t>
    </dgm:pt>
    <dgm:pt modelId="{AD0FE3E5-B5DE-4E5F-85AE-5E3F26865B29}" type="parTrans" cxnId="{A698613C-1179-4EFE-BA6F-078B3B16E236}">
      <dgm:prSet/>
      <dgm:spPr/>
      <dgm:t>
        <a:bodyPr/>
        <a:lstStyle/>
        <a:p>
          <a:endParaRPr lang="en-US"/>
        </a:p>
      </dgm:t>
    </dgm:pt>
    <dgm:pt modelId="{D878EE14-5081-4ACA-9F60-FF71C63F42F7}" type="sibTrans" cxnId="{A698613C-1179-4EFE-BA6F-078B3B16E236}">
      <dgm:prSet/>
      <dgm:spPr/>
      <dgm:t>
        <a:bodyPr/>
        <a:lstStyle/>
        <a:p>
          <a:endParaRPr lang="en-US"/>
        </a:p>
      </dgm:t>
    </dgm:pt>
    <dgm:pt modelId="{641AD77D-AA9F-42CA-8FD7-FF2EE49DC3FB}">
      <dgm:prSet phldrT="[Text]"/>
      <dgm:spPr/>
      <dgm:t>
        <a:bodyPr/>
        <a:lstStyle/>
        <a:p>
          <a:r>
            <a:rPr lang="en-US" dirty="0"/>
            <a:t>Lifecycle</a:t>
          </a:r>
        </a:p>
      </dgm:t>
    </dgm:pt>
    <dgm:pt modelId="{62149AEA-0EED-496E-966F-456B45C36FB5}" type="parTrans" cxnId="{83788512-7EA4-4525-A7BC-C331D2AF8955}">
      <dgm:prSet/>
      <dgm:spPr/>
      <dgm:t>
        <a:bodyPr/>
        <a:lstStyle/>
        <a:p>
          <a:endParaRPr lang="en-US"/>
        </a:p>
      </dgm:t>
    </dgm:pt>
    <dgm:pt modelId="{1FBF12D8-AAE4-4AAF-9465-A53F597630D5}" type="sibTrans" cxnId="{83788512-7EA4-4525-A7BC-C331D2AF8955}">
      <dgm:prSet/>
      <dgm:spPr/>
      <dgm:t>
        <a:bodyPr/>
        <a:lstStyle/>
        <a:p>
          <a:endParaRPr lang="en-US"/>
        </a:p>
      </dgm:t>
    </dgm:pt>
    <dgm:pt modelId="{DE8A55F7-A52E-4EDB-B195-3F03F20AB25A}">
      <dgm:prSet phldrT="[Text]"/>
      <dgm:spPr/>
      <dgm:t>
        <a:bodyPr/>
        <a:lstStyle/>
        <a:p>
          <a:r>
            <a:rPr lang="en-US"/>
            <a:t>Who is using my APIs and how much?</a:t>
          </a:r>
          <a:endParaRPr lang="en-US" dirty="0"/>
        </a:p>
      </dgm:t>
    </dgm:pt>
    <dgm:pt modelId="{9902CC41-EBC9-4A69-9BC2-84D956C4A51E}" type="parTrans" cxnId="{C781C453-8361-47DD-B0D9-43F2DEFDB97D}">
      <dgm:prSet/>
      <dgm:spPr/>
      <dgm:t>
        <a:bodyPr/>
        <a:lstStyle/>
        <a:p>
          <a:endParaRPr lang="en-US"/>
        </a:p>
      </dgm:t>
    </dgm:pt>
    <dgm:pt modelId="{8EB65430-88CA-412A-A4E6-AB47EC7CCECB}" type="sibTrans" cxnId="{C781C453-8361-47DD-B0D9-43F2DEFDB97D}">
      <dgm:prSet/>
      <dgm:spPr/>
      <dgm:t>
        <a:bodyPr/>
        <a:lstStyle/>
        <a:p>
          <a:endParaRPr lang="en-US"/>
        </a:p>
      </dgm:t>
    </dgm:pt>
    <dgm:pt modelId="{5AEA5CE5-408E-4DBE-BCC6-588AEF6C930C}">
      <dgm:prSet phldrT="[Text]"/>
      <dgm:spPr/>
      <dgm:t>
        <a:bodyPr/>
        <a:lstStyle/>
        <a:p>
          <a:r>
            <a:rPr lang="en-US" dirty="0"/>
            <a:t>Are my APIs online and working as expected?</a:t>
          </a:r>
        </a:p>
      </dgm:t>
    </dgm:pt>
    <dgm:pt modelId="{461621A4-236A-4D2F-8420-ACFCEDCA11C2}" type="parTrans" cxnId="{14020EEA-DFA1-4FB0-BC74-D87BA8AC99CC}">
      <dgm:prSet/>
      <dgm:spPr/>
      <dgm:t>
        <a:bodyPr/>
        <a:lstStyle/>
        <a:p>
          <a:endParaRPr lang="en-US"/>
        </a:p>
      </dgm:t>
    </dgm:pt>
    <dgm:pt modelId="{435C0706-8097-470D-A3A9-DD7154557CAE}" type="sibTrans" cxnId="{14020EEA-DFA1-4FB0-BC74-D87BA8AC99CC}">
      <dgm:prSet/>
      <dgm:spPr/>
      <dgm:t>
        <a:bodyPr/>
        <a:lstStyle/>
        <a:p>
          <a:endParaRPr lang="en-US"/>
        </a:p>
      </dgm:t>
    </dgm:pt>
    <dgm:pt modelId="{81AAC263-A602-48CD-A011-711BC95470A0}">
      <dgm:prSet phldrT="[Text]"/>
      <dgm:spPr/>
      <dgm:t>
        <a:bodyPr/>
        <a:lstStyle/>
        <a:p>
          <a:r>
            <a:rPr lang="en-US" dirty="0"/>
            <a:t>How do I evolve my APIs without adversely impacting consumers?</a:t>
          </a:r>
        </a:p>
      </dgm:t>
    </dgm:pt>
    <dgm:pt modelId="{70413AB0-927A-4888-96FA-122B700C1DC1}" type="parTrans" cxnId="{D3901D78-EED8-4A4F-B499-C6879E217A6B}">
      <dgm:prSet/>
      <dgm:spPr/>
      <dgm:t>
        <a:bodyPr/>
        <a:lstStyle/>
        <a:p>
          <a:endParaRPr lang="en-US"/>
        </a:p>
      </dgm:t>
    </dgm:pt>
    <dgm:pt modelId="{C941E717-F999-46D2-A8A2-19C7D32DCEC1}" type="sibTrans" cxnId="{D3901D78-EED8-4A4F-B499-C6879E217A6B}">
      <dgm:prSet/>
      <dgm:spPr/>
      <dgm:t>
        <a:bodyPr/>
        <a:lstStyle/>
        <a:p>
          <a:endParaRPr lang="en-US"/>
        </a:p>
      </dgm:t>
    </dgm:pt>
    <dgm:pt modelId="{D62C5EA2-40D6-4967-8416-E1790D4CFB9B}" type="pres">
      <dgm:prSet presAssocID="{D2B397FA-AC20-44ED-8BE9-4900216BEC22}" presName="Name0" presStyleCnt="0">
        <dgm:presLayoutVars>
          <dgm:dir/>
          <dgm:animLvl val="lvl"/>
          <dgm:resizeHandles val="exact"/>
        </dgm:presLayoutVars>
      </dgm:prSet>
      <dgm:spPr/>
    </dgm:pt>
    <dgm:pt modelId="{CFA6B0BE-D386-4D56-8F61-EAD2C18C61A0}" type="pres">
      <dgm:prSet presAssocID="{A35BC048-A85B-4DE2-9076-894E5E534167}" presName="linNode" presStyleCnt="0"/>
      <dgm:spPr/>
    </dgm:pt>
    <dgm:pt modelId="{BFC0D91E-1997-4162-92D0-DB10E71EAFF6}" type="pres">
      <dgm:prSet presAssocID="{A35BC048-A85B-4DE2-9076-894E5E534167}" presName="parentText" presStyleLbl="node1" presStyleIdx="0" presStyleCnt="5">
        <dgm:presLayoutVars>
          <dgm:chMax val="1"/>
          <dgm:bulletEnabled val="1"/>
        </dgm:presLayoutVars>
      </dgm:prSet>
      <dgm:spPr/>
    </dgm:pt>
    <dgm:pt modelId="{25B51137-8804-44BC-A5FD-10653E70DF5D}" type="pres">
      <dgm:prSet presAssocID="{A35BC048-A85B-4DE2-9076-894E5E534167}" presName="descendantText" presStyleLbl="alignAccFollowNode1" presStyleIdx="0" presStyleCnt="5">
        <dgm:presLayoutVars>
          <dgm:bulletEnabled val="1"/>
        </dgm:presLayoutVars>
      </dgm:prSet>
      <dgm:spPr/>
    </dgm:pt>
    <dgm:pt modelId="{FBBD060B-B994-4A43-945F-C01435F8F054}" type="pres">
      <dgm:prSet presAssocID="{F70178C0-E080-4376-AC53-A266D4E7BA60}" presName="sp" presStyleCnt="0"/>
      <dgm:spPr/>
    </dgm:pt>
    <dgm:pt modelId="{3A0F96DA-D188-4A9D-B443-AF6CA3E0A063}" type="pres">
      <dgm:prSet presAssocID="{40153244-5D94-4A89-8532-3A81185D6F22}" presName="linNode" presStyleCnt="0"/>
      <dgm:spPr/>
    </dgm:pt>
    <dgm:pt modelId="{69BA1D27-6ACC-472D-9C0B-0F4CAA3A61BF}" type="pres">
      <dgm:prSet presAssocID="{40153244-5D94-4A89-8532-3A81185D6F22}" presName="parentText" presStyleLbl="node1" presStyleIdx="1" presStyleCnt="5">
        <dgm:presLayoutVars>
          <dgm:chMax val="1"/>
          <dgm:bulletEnabled val="1"/>
        </dgm:presLayoutVars>
      </dgm:prSet>
      <dgm:spPr/>
    </dgm:pt>
    <dgm:pt modelId="{66D0823A-DC4A-4FBF-80BC-21CC9969BA12}" type="pres">
      <dgm:prSet presAssocID="{40153244-5D94-4A89-8532-3A81185D6F22}" presName="descendantText" presStyleLbl="alignAccFollowNode1" presStyleIdx="1" presStyleCnt="5">
        <dgm:presLayoutVars>
          <dgm:bulletEnabled val="1"/>
        </dgm:presLayoutVars>
      </dgm:prSet>
      <dgm:spPr/>
    </dgm:pt>
    <dgm:pt modelId="{86F45079-20E3-4B63-9171-CB4538272D57}" type="pres">
      <dgm:prSet presAssocID="{DBFC7234-2B16-4480-99FD-B13424A9EF1D}" presName="sp" presStyleCnt="0"/>
      <dgm:spPr/>
    </dgm:pt>
    <dgm:pt modelId="{32B6BE2F-CBF2-4E57-95A7-7E075CFBF596}" type="pres">
      <dgm:prSet presAssocID="{D6F7C6E1-A62C-4C43-907D-2E449F1B0343}" presName="linNode" presStyleCnt="0"/>
      <dgm:spPr/>
    </dgm:pt>
    <dgm:pt modelId="{17D84894-FF8A-44C6-AC12-BC17F50B32A8}" type="pres">
      <dgm:prSet presAssocID="{D6F7C6E1-A62C-4C43-907D-2E449F1B0343}" presName="parentText" presStyleLbl="node1" presStyleIdx="2" presStyleCnt="5">
        <dgm:presLayoutVars>
          <dgm:chMax val="1"/>
          <dgm:bulletEnabled val="1"/>
        </dgm:presLayoutVars>
      </dgm:prSet>
      <dgm:spPr/>
    </dgm:pt>
    <dgm:pt modelId="{259E031F-B95B-450A-9A6B-0C3D930B24A4}" type="pres">
      <dgm:prSet presAssocID="{D6F7C6E1-A62C-4C43-907D-2E449F1B0343}" presName="descendantText" presStyleLbl="alignAccFollowNode1" presStyleIdx="2" presStyleCnt="5">
        <dgm:presLayoutVars>
          <dgm:bulletEnabled val="1"/>
        </dgm:presLayoutVars>
      </dgm:prSet>
      <dgm:spPr/>
    </dgm:pt>
    <dgm:pt modelId="{4E461C59-5C5D-495E-9113-2DD4E0AA3FBF}" type="pres">
      <dgm:prSet presAssocID="{A092E429-3CD1-4E07-A2B5-851FA85BE561}" presName="sp" presStyleCnt="0"/>
      <dgm:spPr/>
    </dgm:pt>
    <dgm:pt modelId="{83655E3A-3868-4006-A76E-05F237D19737}" type="pres">
      <dgm:prSet presAssocID="{160D54D3-1F6D-4126-BC3D-F4DF0314DE6B}" presName="linNode" presStyleCnt="0"/>
      <dgm:spPr/>
    </dgm:pt>
    <dgm:pt modelId="{8694D8FE-7BCC-43DA-9A38-080E1E15BFA0}" type="pres">
      <dgm:prSet presAssocID="{160D54D3-1F6D-4126-BC3D-F4DF0314DE6B}" presName="parentText" presStyleLbl="node1" presStyleIdx="3" presStyleCnt="5">
        <dgm:presLayoutVars>
          <dgm:chMax val="1"/>
          <dgm:bulletEnabled val="1"/>
        </dgm:presLayoutVars>
      </dgm:prSet>
      <dgm:spPr/>
    </dgm:pt>
    <dgm:pt modelId="{0450C488-E486-4024-936D-6977CC6645F4}" type="pres">
      <dgm:prSet presAssocID="{160D54D3-1F6D-4126-BC3D-F4DF0314DE6B}" presName="descendantText" presStyleLbl="alignAccFollowNode1" presStyleIdx="3" presStyleCnt="5">
        <dgm:presLayoutVars>
          <dgm:bulletEnabled val="1"/>
        </dgm:presLayoutVars>
      </dgm:prSet>
      <dgm:spPr/>
    </dgm:pt>
    <dgm:pt modelId="{DFDE726A-0FD4-4DC3-BA3D-1D95F1ACF9CC}" type="pres">
      <dgm:prSet presAssocID="{D878EE14-5081-4ACA-9F60-FF71C63F42F7}" presName="sp" presStyleCnt="0"/>
      <dgm:spPr/>
    </dgm:pt>
    <dgm:pt modelId="{FDB1797E-9D7C-4D86-A7B4-E010D4D5AF68}" type="pres">
      <dgm:prSet presAssocID="{641AD77D-AA9F-42CA-8FD7-FF2EE49DC3FB}" presName="linNode" presStyleCnt="0"/>
      <dgm:spPr/>
    </dgm:pt>
    <dgm:pt modelId="{1168E82E-DEC2-45DD-92A1-278685F9762E}" type="pres">
      <dgm:prSet presAssocID="{641AD77D-AA9F-42CA-8FD7-FF2EE49DC3FB}" presName="parentText" presStyleLbl="node1" presStyleIdx="4" presStyleCnt="5">
        <dgm:presLayoutVars>
          <dgm:chMax val="1"/>
          <dgm:bulletEnabled val="1"/>
        </dgm:presLayoutVars>
      </dgm:prSet>
      <dgm:spPr/>
    </dgm:pt>
    <dgm:pt modelId="{F3F74EB1-ADBC-4221-AE9C-F5C35697F9BC}" type="pres">
      <dgm:prSet presAssocID="{641AD77D-AA9F-42CA-8FD7-FF2EE49DC3FB}" presName="descendantText" presStyleLbl="alignAccFollowNode1" presStyleIdx="4" presStyleCnt="5">
        <dgm:presLayoutVars>
          <dgm:bulletEnabled val="1"/>
        </dgm:presLayoutVars>
      </dgm:prSet>
      <dgm:spPr/>
    </dgm:pt>
  </dgm:ptLst>
  <dgm:cxnLst>
    <dgm:cxn modelId="{0F18FF08-A76C-4EE4-B26F-9FA7CF2AF510}" srcId="{D6F7C6E1-A62C-4C43-907D-2E449F1B0343}" destId="{26406A49-29BE-4551-95A6-D56823A16D83}" srcOrd="0" destOrd="0" parTransId="{89FA32FF-C220-4195-B556-8A62416BBD9C}" sibTransId="{3A5750E1-191B-4C6E-A0F9-34E3296C9AD3}"/>
    <dgm:cxn modelId="{D0B9210A-B375-404A-A681-03EB93DD6F7A}" type="presOf" srcId="{A35BC048-A85B-4DE2-9076-894E5E534167}" destId="{BFC0D91E-1997-4162-92D0-DB10E71EAFF6}" srcOrd="0" destOrd="0" presId="urn:microsoft.com/office/officeart/2005/8/layout/vList5"/>
    <dgm:cxn modelId="{83788512-7EA4-4525-A7BC-C331D2AF8955}" srcId="{D2B397FA-AC20-44ED-8BE9-4900216BEC22}" destId="{641AD77D-AA9F-42CA-8FD7-FF2EE49DC3FB}" srcOrd="4" destOrd="0" parTransId="{62149AEA-0EED-496E-966F-456B45C36FB5}" sibTransId="{1FBF12D8-AAE4-4AAF-9465-A53F597630D5}"/>
    <dgm:cxn modelId="{657D9317-0E5E-4174-947A-A654E1AB0E94}" type="presOf" srcId="{641AD77D-AA9F-42CA-8FD7-FF2EE49DC3FB}" destId="{1168E82E-DEC2-45DD-92A1-278685F9762E}" srcOrd="0" destOrd="0" presId="urn:microsoft.com/office/officeart/2005/8/layout/vList5"/>
    <dgm:cxn modelId="{44FDE01D-2459-4DEF-9BD6-3B343EE4AEE2}" type="presOf" srcId="{81AAC263-A602-48CD-A011-711BC95470A0}" destId="{F3F74EB1-ADBC-4221-AE9C-F5C35697F9BC}" srcOrd="0" destOrd="0" presId="urn:microsoft.com/office/officeart/2005/8/layout/vList5"/>
    <dgm:cxn modelId="{FEC15627-A62A-4BF8-95DA-3D91A8D017AD}" type="presOf" srcId="{D6F7C6E1-A62C-4C43-907D-2E449F1B0343}" destId="{17D84894-FF8A-44C6-AC12-BC17F50B32A8}" srcOrd="0" destOrd="0" presId="urn:microsoft.com/office/officeart/2005/8/layout/vList5"/>
    <dgm:cxn modelId="{BF1CC630-8C40-46BD-85C6-A96A0B9A8141}" srcId="{40153244-5D94-4A89-8532-3A81185D6F22}" destId="{3A21D56A-CB42-4F4A-A829-DA8E00B3B118}" srcOrd="0" destOrd="0" parTransId="{7E776D48-F9FA-4B9C-A66F-F407A1E951A6}" sibTransId="{D5978CBD-2DD3-43E8-BA4D-48471CF201AC}"/>
    <dgm:cxn modelId="{A698613C-1179-4EFE-BA6F-078B3B16E236}" srcId="{D2B397FA-AC20-44ED-8BE9-4900216BEC22}" destId="{160D54D3-1F6D-4126-BC3D-F4DF0314DE6B}" srcOrd="3" destOrd="0" parTransId="{AD0FE3E5-B5DE-4E5F-85AE-5E3F26865B29}" sibTransId="{D878EE14-5081-4ACA-9F60-FF71C63F42F7}"/>
    <dgm:cxn modelId="{8354D342-DA6C-4969-BCC0-46618D23F335}" type="presOf" srcId="{160D54D3-1F6D-4126-BC3D-F4DF0314DE6B}" destId="{8694D8FE-7BCC-43DA-9A38-080E1E15BFA0}" srcOrd="0" destOrd="0" presId="urn:microsoft.com/office/officeart/2005/8/layout/vList5"/>
    <dgm:cxn modelId="{0D193153-B93E-4A8E-9ED6-3AF186EB5482}" type="presOf" srcId="{02DAFF46-FB77-49E0-952A-18033608883F}" destId="{25B51137-8804-44BC-A5FD-10653E70DF5D}" srcOrd="0" destOrd="0" presId="urn:microsoft.com/office/officeart/2005/8/layout/vList5"/>
    <dgm:cxn modelId="{C781C453-8361-47DD-B0D9-43F2DEFDB97D}" srcId="{160D54D3-1F6D-4126-BC3D-F4DF0314DE6B}" destId="{DE8A55F7-A52E-4EDB-B195-3F03F20AB25A}" srcOrd="0" destOrd="0" parTransId="{9902CC41-EBC9-4A69-9BC2-84D956C4A51E}" sibTransId="{8EB65430-88CA-412A-A4E6-AB47EC7CCECB}"/>
    <dgm:cxn modelId="{D3901D78-EED8-4A4F-B499-C6879E217A6B}" srcId="{641AD77D-AA9F-42CA-8FD7-FF2EE49DC3FB}" destId="{81AAC263-A602-48CD-A011-711BC95470A0}" srcOrd="0" destOrd="0" parTransId="{70413AB0-927A-4888-96FA-122B700C1DC1}" sibTransId="{C941E717-F999-46D2-A8A2-19C7D32DCEC1}"/>
    <dgm:cxn modelId="{9D05C285-2737-43FA-B9F9-856DEEBE2F55}" srcId="{D2B397FA-AC20-44ED-8BE9-4900216BEC22}" destId="{40153244-5D94-4A89-8532-3A81185D6F22}" srcOrd="1" destOrd="0" parTransId="{F54437A7-16E0-46D5-AB84-58A657A22994}" sibTransId="{DBFC7234-2B16-4480-99FD-B13424A9EF1D}"/>
    <dgm:cxn modelId="{3E41F388-244B-4EA2-9326-15AD561D8A31}" type="presOf" srcId="{3A21D56A-CB42-4F4A-A829-DA8E00B3B118}" destId="{66D0823A-DC4A-4FBF-80BC-21CC9969BA12}" srcOrd="0" destOrd="0" presId="urn:microsoft.com/office/officeart/2005/8/layout/vList5"/>
    <dgm:cxn modelId="{A476349F-1004-4A82-9064-D0847A4A17C3}" srcId="{A35BC048-A85B-4DE2-9076-894E5E534167}" destId="{02DAFF46-FB77-49E0-952A-18033608883F}" srcOrd="0" destOrd="0" parTransId="{E78BFEBC-A9DB-48E8-BAD0-6FE5F850F6C9}" sibTransId="{EF4CB6E5-A8EE-40B6-B16C-6D80B11B9A55}"/>
    <dgm:cxn modelId="{F77FA8AA-BFE8-41CF-ACF8-290DFCFF398A}" type="presOf" srcId="{5AEA5CE5-408E-4DBE-BCC6-588AEF6C930C}" destId="{0450C488-E486-4024-936D-6977CC6645F4}" srcOrd="0" destOrd="1" presId="urn:microsoft.com/office/officeart/2005/8/layout/vList5"/>
    <dgm:cxn modelId="{21129DB2-9792-42F1-B93F-411A7DCC3297}" srcId="{D2B397FA-AC20-44ED-8BE9-4900216BEC22}" destId="{A35BC048-A85B-4DE2-9076-894E5E534167}" srcOrd="0" destOrd="0" parTransId="{A262FD0A-3C66-4C3A-9A14-9483424BB259}" sibTransId="{F70178C0-E080-4376-AC53-A266D4E7BA60}"/>
    <dgm:cxn modelId="{C6AE13C1-03BE-4C68-887F-9482B4BA5FDD}" type="presOf" srcId="{D2B397FA-AC20-44ED-8BE9-4900216BEC22}" destId="{D62C5EA2-40D6-4967-8416-E1790D4CFB9B}" srcOrd="0" destOrd="0" presId="urn:microsoft.com/office/officeart/2005/8/layout/vList5"/>
    <dgm:cxn modelId="{917512CB-3651-49B4-A9F0-5E81E50996BE}" type="presOf" srcId="{20E80659-30C3-496B-A946-E08AD5DE3AFB}" destId="{259E031F-B95B-450A-9A6B-0C3D930B24A4}" srcOrd="0" destOrd="1" presId="urn:microsoft.com/office/officeart/2005/8/layout/vList5"/>
    <dgm:cxn modelId="{ECFBBDCF-DA66-48B5-947F-8C9265E172BB}" type="presOf" srcId="{DE8A55F7-A52E-4EDB-B195-3F03F20AB25A}" destId="{0450C488-E486-4024-936D-6977CC6645F4}" srcOrd="0" destOrd="0" presId="urn:microsoft.com/office/officeart/2005/8/layout/vList5"/>
    <dgm:cxn modelId="{B64A5ED4-CE8C-43DB-8AE1-7730DF215300}" type="presOf" srcId="{26406A49-29BE-4551-95A6-D56823A16D83}" destId="{259E031F-B95B-450A-9A6B-0C3D930B24A4}" srcOrd="0" destOrd="0" presId="urn:microsoft.com/office/officeart/2005/8/layout/vList5"/>
    <dgm:cxn modelId="{B2B1DFD4-0ACA-4600-B0A6-01B2C2548A38}" srcId="{D2B397FA-AC20-44ED-8BE9-4900216BEC22}" destId="{D6F7C6E1-A62C-4C43-907D-2E449F1B0343}" srcOrd="2" destOrd="0" parTransId="{CF008EA8-1FA5-4C36-915B-06F48B73CBE6}" sibTransId="{A092E429-3CD1-4E07-A2B5-851FA85BE561}"/>
    <dgm:cxn modelId="{1DE2DFD9-0B83-432C-9865-7CCD7696FC2C}" srcId="{D6F7C6E1-A62C-4C43-907D-2E449F1B0343}" destId="{20E80659-30C3-496B-A946-E08AD5DE3AFB}" srcOrd="1" destOrd="0" parTransId="{3FCD9791-70AC-45C0-A505-E825B137EABF}" sibTransId="{A9A6D263-D7A8-4083-88E3-48C60CB2C3FA}"/>
    <dgm:cxn modelId="{14020EEA-DFA1-4FB0-BC74-D87BA8AC99CC}" srcId="{160D54D3-1F6D-4126-BC3D-F4DF0314DE6B}" destId="{5AEA5CE5-408E-4DBE-BCC6-588AEF6C930C}" srcOrd="1" destOrd="0" parTransId="{461621A4-236A-4D2F-8420-ACFCEDCA11C2}" sibTransId="{435C0706-8097-470D-A3A9-DD7154557CAE}"/>
    <dgm:cxn modelId="{013394EF-67BD-4739-99D2-1FFE0FE318DE}" type="presOf" srcId="{40153244-5D94-4A89-8532-3A81185D6F22}" destId="{69BA1D27-6ACC-472D-9C0B-0F4CAA3A61BF}" srcOrd="0" destOrd="0" presId="urn:microsoft.com/office/officeart/2005/8/layout/vList5"/>
    <dgm:cxn modelId="{4E9E0711-CE42-40D9-8BDC-4C268F36E4C3}" type="presParOf" srcId="{D62C5EA2-40D6-4967-8416-E1790D4CFB9B}" destId="{CFA6B0BE-D386-4D56-8F61-EAD2C18C61A0}" srcOrd="0" destOrd="0" presId="urn:microsoft.com/office/officeart/2005/8/layout/vList5"/>
    <dgm:cxn modelId="{C7221351-E22F-42DE-9A36-2BA12E5D2B3F}" type="presParOf" srcId="{CFA6B0BE-D386-4D56-8F61-EAD2C18C61A0}" destId="{BFC0D91E-1997-4162-92D0-DB10E71EAFF6}" srcOrd="0" destOrd="0" presId="urn:microsoft.com/office/officeart/2005/8/layout/vList5"/>
    <dgm:cxn modelId="{63CA77D8-2FC4-409F-8CE0-4DA1CA6D06D2}" type="presParOf" srcId="{CFA6B0BE-D386-4D56-8F61-EAD2C18C61A0}" destId="{25B51137-8804-44BC-A5FD-10653E70DF5D}" srcOrd="1" destOrd="0" presId="urn:microsoft.com/office/officeart/2005/8/layout/vList5"/>
    <dgm:cxn modelId="{9985799B-6708-4C24-B174-3FD43F6EE3AB}" type="presParOf" srcId="{D62C5EA2-40D6-4967-8416-E1790D4CFB9B}" destId="{FBBD060B-B994-4A43-945F-C01435F8F054}" srcOrd="1" destOrd="0" presId="urn:microsoft.com/office/officeart/2005/8/layout/vList5"/>
    <dgm:cxn modelId="{8572ABA3-C7C9-4A33-9DBA-1FB5921BE0F7}" type="presParOf" srcId="{D62C5EA2-40D6-4967-8416-E1790D4CFB9B}" destId="{3A0F96DA-D188-4A9D-B443-AF6CA3E0A063}" srcOrd="2" destOrd="0" presId="urn:microsoft.com/office/officeart/2005/8/layout/vList5"/>
    <dgm:cxn modelId="{3E2669B5-82E7-40B8-B74F-094B891F22B2}" type="presParOf" srcId="{3A0F96DA-D188-4A9D-B443-AF6CA3E0A063}" destId="{69BA1D27-6ACC-472D-9C0B-0F4CAA3A61BF}" srcOrd="0" destOrd="0" presId="urn:microsoft.com/office/officeart/2005/8/layout/vList5"/>
    <dgm:cxn modelId="{D9F513AF-EB8A-4829-A4FA-65D4BB4D6637}" type="presParOf" srcId="{3A0F96DA-D188-4A9D-B443-AF6CA3E0A063}" destId="{66D0823A-DC4A-4FBF-80BC-21CC9969BA12}" srcOrd="1" destOrd="0" presId="urn:microsoft.com/office/officeart/2005/8/layout/vList5"/>
    <dgm:cxn modelId="{541FA6CA-68F5-408C-ADA3-F432AA781AC2}" type="presParOf" srcId="{D62C5EA2-40D6-4967-8416-E1790D4CFB9B}" destId="{86F45079-20E3-4B63-9171-CB4538272D57}" srcOrd="3" destOrd="0" presId="urn:microsoft.com/office/officeart/2005/8/layout/vList5"/>
    <dgm:cxn modelId="{1FF76627-C5C3-4CBB-B13C-2D3B3E029B2F}" type="presParOf" srcId="{D62C5EA2-40D6-4967-8416-E1790D4CFB9B}" destId="{32B6BE2F-CBF2-4E57-95A7-7E075CFBF596}" srcOrd="4" destOrd="0" presId="urn:microsoft.com/office/officeart/2005/8/layout/vList5"/>
    <dgm:cxn modelId="{8F04401D-387A-4074-A317-F30B418F5D0B}" type="presParOf" srcId="{32B6BE2F-CBF2-4E57-95A7-7E075CFBF596}" destId="{17D84894-FF8A-44C6-AC12-BC17F50B32A8}" srcOrd="0" destOrd="0" presId="urn:microsoft.com/office/officeart/2005/8/layout/vList5"/>
    <dgm:cxn modelId="{7C4CBFA1-6EDC-4FF7-A5DB-37AAFB58E33F}" type="presParOf" srcId="{32B6BE2F-CBF2-4E57-95A7-7E075CFBF596}" destId="{259E031F-B95B-450A-9A6B-0C3D930B24A4}" srcOrd="1" destOrd="0" presId="urn:microsoft.com/office/officeart/2005/8/layout/vList5"/>
    <dgm:cxn modelId="{E1537E85-6037-41C2-A437-B2471C7B2ACF}" type="presParOf" srcId="{D62C5EA2-40D6-4967-8416-E1790D4CFB9B}" destId="{4E461C59-5C5D-495E-9113-2DD4E0AA3FBF}" srcOrd="5" destOrd="0" presId="urn:microsoft.com/office/officeart/2005/8/layout/vList5"/>
    <dgm:cxn modelId="{9770B25B-F22B-4AF6-86CB-77EEAE655767}" type="presParOf" srcId="{D62C5EA2-40D6-4967-8416-E1790D4CFB9B}" destId="{83655E3A-3868-4006-A76E-05F237D19737}" srcOrd="6" destOrd="0" presId="urn:microsoft.com/office/officeart/2005/8/layout/vList5"/>
    <dgm:cxn modelId="{0696ED00-C075-450D-8386-723E5E435AAE}" type="presParOf" srcId="{83655E3A-3868-4006-A76E-05F237D19737}" destId="{8694D8FE-7BCC-43DA-9A38-080E1E15BFA0}" srcOrd="0" destOrd="0" presId="urn:microsoft.com/office/officeart/2005/8/layout/vList5"/>
    <dgm:cxn modelId="{E0C5FD23-4D97-4C51-9DC9-B5E230671064}" type="presParOf" srcId="{83655E3A-3868-4006-A76E-05F237D19737}" destId="{0450C488-E486-4024-936D-6977CC6645F4}" srcOrd="1" destOrd="0" presId="urn:microsoft.com/office/officeart/2005/8/layout/vList5"/>
    <dgm:cxn modelId="{3DAE5016-E41D-46BA-8490-1C56B3885B5E}" type="presParOf" srcId="{D62C5EA2-40D6-4967-8416-E1790D4CFB9B}" destId="{DFDE726A-0FD4-4DC3-BA3D-1D95F1ACF9CC}" srcOrd="7" destOrd="0" presId="urn:microsoft.com/office/officeart/2005/8/layout/vList5"/>
    <dgm:cxn modelId="{4682E78F-5B64-48EA-8B73-5360CA6A144A}" type="presParOf" srcId="{D62C5EA2-40D6-4967-8416-E1790D4CFB9B}" destId="{FDB1797E-9D7C-4D86-A7B4-E010D4D5AF68}" srcOrd="8" destOrd="0" presId="urn:microsoft.com/office/officeart/2005/8/layout/vList5"/>
    <dgm:cxn modelId="{B435524C-514E-4703-9646-1F2E87F631AC}" type="presParOf" srcId="{FDB1797E-9D7C-4D86-A7B4-E010D4D5AF68}" destId="{1168E82E-DEC2-45DD-92A1-278685F9762E}" srcOrd="0" destOrd="0" presId="urn:microsoft.com/office/officeart/2005/8/layout/vList5"/>
    <dgm:cxn modelId="{B9C77E7B-C403-4670-8E09-05E41C8E6E70}" type="presParOf" srcId="{FDB1797E-9D7C-4D86-A7B4-E010D4D5AF68}" destId="{F3F74EB1-ADBC-4221-AE9C-F5C35697F9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7697D8-D732-45C0-9416-B2186B91397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D4DED4DE-722C-41DF-BF91-43DEA392699E}">
      <dgm:prSet phldrT="[Text]"/>
      <dgm:spPr/>
      <dgm:t>
        <a:bodyPr/>
        <a:lstStyle/>
        <a:p>
          <a:r>
            <a:rPr lang="en-US" dirty="0"/>
            <a:t>API Documentation</a:t>
          </a:r>
        </a:p>
      </dgm:t>
    </dgm:pt>
    <dgm:pt modelId="{9D24BC45-CEDE-4B04-9DA5-9CD0333307B3}" type="parTrans" cxnId="{E1C14576-17AA-43CE-ADC7-D50C33AF8193}">
      <dgm:prSet/>
      <dgm:spPr/>
      <dgm:t>
        <a:bodyPr/>
        <a:lstStyle/>
        <a:p>
          <a:endParaRPr lang="en-US"/>
        </a:p>
      </dgm:t>
    </dgm:pt>
    <dgm:pt modelId="{FB88AC6E-174D-45D8-B96C-E304E55D2C62}" type="sibTrans" cxnId="{E1C14576-17AA-43CE-ADC7-D50C33AF8193}">
      <dgm:prSet/>
      <dgm:spPr/>
      <dgm:t>
        <a:bodyPr/>
        <a:lstStyle/>
        <a:p>
          <a:endParaRPr lang="en-US"/>
        </a:p>
      </dgm:t>
    </dgm:pt>
    <dgm:pt modelId="{B7D595A3-2912-4729-BEF9-E4D6BE5EAE1A}">
      <dgm:prSet phldrT="[Text]"/>
      <dgm:spPr/>
      <dgm:t>
        <a:bodyPr/>
        <a:lstStyle/>
        <a:p>
          <a:r>
            <a:rPr lang="en-US" dirty="0"/>
            <a:t>Rate Limiting Access</a:t>
          </a:r>
        </a:p>
      </dgm:t>
    </dgm:pt>
    <dgm:pt modelId="{DAEE2799-4697-4EEC-B371-78680F53707D}" type="parTrans" cxnId="{E69A63B3-7214-4470-83BA-F745F3ABBCE0}">
      <dgm:prSet/>
      <dgm:spPr/>
      <dgm:t>
        <a:bodyPr/>
        <a:lstStyle/>
        <a:p>
          <a:endParaRPr lang="en-US"/>
        </a:p>
      </dgm:t>
    </dgm:pt>
    <dgm:pt modelId="{D8AC8650-3DD6-478E-8026-ECFC20941AAA}" type="sibTrans" cxnId="{E69A63B3-7214-4470-83BA-F745F3ABBCE0}">
      <dgm:prSet/>
      <dgm:spPr/>
      <dgm:t>
        <a:bodyPr/>
        <a:lstStyle/>
        <a:p>
          <a:endParaRPr lang="en-US"/>
        </a:p>
      </dgm:t>
    </dgm:pt>
    <dgm:pt modelId="{A11FA8E2-C90B-4C39-8D9A-94A9CFD4DE29}">
      <dgm:prSet phldrT="[Text]"/>
      <dgm:spPr/>
      <dgm:t>
        <a:bodyPr/>
        <a:lstStyle/>
        <a:p>
          <a:r>
            <a:rPr lang="en-US" dirty="0"/>
            <a:t>Health Monitoring</a:t>
          </a:r>
        </a:p>
      </dgm:t>
    </dgm:pt>
    <dgm:pt modelId="{9B4AB6CA-84DC-488D-B22B-C2251B85CF24}" type="parTrans" cxnId="{85D70534-E47E-4AC7-863F-920F126DA1A2}">
      <dgm:prSet/>
      <dgm:spPr/>
      <dgm:t>
        <a:bodyPr/>
        <a:lstStyle/>
        <a:p>
          <a:endParaRPr lang="en-US"/>
        </a:p>
      </dgm:t>
    </dgm:pt>
    <dgm:pt modelId="{43C86565-417F-4937-8F96-3D95F200185A}" type="sibTrans" cxnId="{85D70534-E47E-4AC7-863F-920F126DA1A2}">
      <dgm:prSet/>
      <dgm:spPr/>
      <dgm:t>
        <a:bodyPr/>
        <a:lstStyle/>
        <a:p>
          <a:endParaRPr lang="en-US"/>
        </a:p>
      </dgm:t>
    </dgm:pt>
    <dgm:pt modelId="{77452F12-0309-496C-BA4F-4E3C379398A9}">
      <dgm:prSet phldrT="[Text]"/>
      <dgm:spPr/>
      <dgm:t>
        <a:bodyPr/>
        <a:lstStyle/>
        <a:p>
          <a:r>
            <a:rPr lang="en-US" dirty="0"/>
            <a:t>Connections to any API</a:t>
          </a:r>
        </a:p>
      </dgm:t>
    </dgm:pt>
    <dgm:pt modelId="{F5626AA1-AE83-4AE5-B26E-4D027F9776E9}" type="parTrans" cxnId="{0462776D-91C5-4F44-885F-42E1CB494AEB}">
      <dgm:prSet/>
      <dgm:spPr/>
      <dgm:t>
        <a:bodyPr/>
        <a:lstStyle/>
        <a:p>
          <a:endParaRPr lang="en-US"/>
        </a:p>
      </dgm:t>
    </dgm:pt>
    <dgm:pt modelId="{34EE4041-D9AB-4E74-A753-DD9672B9D9F4}" type="sibTrans" cxnId="{0462776D-91C5-4F44-885F-42E1CB494AEB}">
      <dgm:prSet/>
      <dgm:spPr/>
      <dgm:t>
        <a:bodyPr/>
        <a:lstStyle/>
        <a:p>
          <a:endParaRPr lang="en-US"/>
        </a:p>
      </dgm:t>
    </dgm:pt>
    <dgm:pt modelId="{634AEDAA-B8B2-4914-BD93-4B9A6E6A0BA8}">
      <dgm:prSet phldrT="[Text]"/>
      <dgm:spPr/>
      <dgm:t>
        <a:bodyPr/>
        <a:lstStyle/>
        <a:p>
          <a:r>
            <a:rPr lang="en-US" b="0" i="0" dirty="0"/>
            <a:t>Analytics</a:t>
          </a:r>
          <a:endParaRPr lang="en-US" b="0" dirty="0"/>
        </a:p>
      </dgm:t>
    </dgm:pt>
    <dgm:pt modelId="{595342BD-CEEF-4476-B348-335AA1C3E580}" type="parTrans" cxnId="{568CABA2-9EA4-4EA2-B6AE-BF8C192166BB}">
      <dgm:prSet/>
      <dgm:spPr/>
      <dgm:t>
        <a:bodyPr/>
        <a:lstStyle/>
        <a:p>
          <a:endParaRPr lang="en-US"/>
        </a:p>
      </dgm:t>
    </dgm:pt>
    <dgm:pt modelId="{CB2F3C3B-65E7-472F-A5F5-9D805D722D7A}" type="sibTrans" cxnId="{568CABA2-9EA4-4EA2-B6AE-BF8C192166BB}">
      <dgm:prSet/>
      <dgm:spPr/>
      <dgm:t>
        <a:bodyPr/>
        <a:lstStyle/>
        <a:p>
          <a:endParaRPr lang="en-US"/>
        </a:p>
      </dgm:t>
    </dgm:pt>
    <dgm:pt modelId="{B730999C-C5A1-4FBA-9D97-922FEFA4647F}">
      <dgm:prSet phldrT="[Text]"/>
      <dgm:spPr/>
      <dgm:t>
        <a:bodyPr/>
        <a:lstStyle/>
        <a:p>
          <a:r>
            <a:rPr lang="en-US" b="0" i="0" dirty="0"/>
            <a:t>Security</a:t>
          </a:r>
          <a:endParaRPr lang="en-US" b="0" dirty="0"/>
        </a:p>
      </dgm:t>
    </dgm:pt>
    <dgm:pt modelId="{16EFE674-64B4-4F2F-9C86-FF7C4F67F065}" type="parTrans" cxnId="{C4213668-1074-4A5A-A902-69DA7C98172A}">
      <dgm:prSet/>
      <dgm:spPr/>
      <dgm:t>
        <a:bodyPr/>
        <a:lstStyle/>
        <a:p>
          <a:endParaRPr lang="en-US"/>
        </a:p>
      </dgm:t>
    </dgm:pt>
    <dgm:pt modelId="{F6094A8C-D949-4335-B85A-69BED157E701}" type="sibTrans" cxnId="{C4213668-1074-4A5A-A902-69DA7C98172A}">
      <dgm:prSet/>
      <dgm:spPr/>
      <dgm:t>
        <a:bodyPr/>
        <a:lstStyle/>
        <a:p>
          <a:endParaRPr lang="en-US"/>
        </a:p>
      </dgm:t>
    </dgm:pt>
    <dgm:pt modelId="{A2DE8921-3B9C-48A9-A33E-D68BB72F9A0C}">
      <dgm:prSet phldrT="[Text]"/>
      <dgm:spPr/>
      <dgm:t>
        <a:bodyPr/>
        <a:lstStyle/>
        <a:p>
          <a:r>
            <a:rPr lang="en-US" dirty="0"/>
            <a:t>Modern Formats like JSON</a:t>
          </a:r>
        </a:p>
      </dgm:t>
    </dgm:pt>
    <dgm:pt modelId="{1B4D326A-5D92-4C29-9822-7CAB2937DDB8}" type="sibTrans" cxnId="{E9F7130E-C882-4CA0-9340-9ADF9A443BC3}">
      <dgm:prSet/>
      <dgm:spPr/>
      <dgm:t>
        <a:bodyPr/>
        <a:lstStyle/>
        <a:p>
          <a:endParaRPr lang="en-US"/>
        </a:p>
      </dgm:t>
    </dgm:pt>
    <dgm:pt modelId="{DC693AD4-79B9-4AA5-A0A4-ED028BC7F4B2}" type="parTrans" cxnId="{E9F7130E-C882-4CA0-9340-9ADF9A443BC3}">
      <dgm:prSet/>
      <dgm:spPr/>
      <dgm:t>
        <a:bodyPr/>
        <a:lstStyle/>
        <a:p>
          <a:endParaRPr lang="en-US"/>
        </a:p>
      </dgm:t>
    </dgm:pt>
    <dgm:pt modelId="{15717084-062A-4BB6-BDA9-375D626CA876}" type="pres">
      <dgm:prSet presAssocID="{027697D8-D732-45C0-9416-B2186B913978}" presName="Name0" presStyleCnt="0">
        <dgm:presLayoutVars>
          <dgm:dir/>
          <dgm:resizeHandles val="exact"/>
        </dgm:presLayoutVars>
      </dgm:prSet>
      <dgm:spPr/>
    </dgm:pt>
    <dgm:pt modelId="{3FE0B9D9-3367-43EF-83DD-4D88C1DE7549}" type="pres">
      <dgm:prSet presAssocID="{D4DED4DE-722C-41DF-BF91-43DEA392699E}" presName="compNode" presStyleCnt="0"/>
      <dgm:spPr/>
    </dgm:pt>
    <dgm:pt modelId="{8AA54803-BE08-4572-83A6-ABACE8E0C217}" type="pres">
      <dgm:prSet presAssocID="{D4DED4DE-722C-41DF-BF91-43DEA392699E}" presName="pictRect" presStyleLbl="node1" presStyleIdx="0" presStyleCnt="7"/>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dgm:spPr>
      <dgm:extLst>
        <a:ext uri="{E40237B7-FDA0-4F09-8148-C483321AD2D9}">
          <dgm14:cNvPr xmlns:dgm14="http://schemas.microsoft.com/office/drawing/2010/diagram" id="0" name="" descr="List"/>
        </a:ext>
      </dgm:extLst>
    </dgm:pt>
    <dgm:pt modelId="{CCA433D7-3552-45F5-8477-C6F7106BBB41}" type="pres">
      <dgm:prSet presAssocID="{D4DED4DE-722C-41DF-BF91-43DEA392699E}" presName="textRect" presStyleLbl="revTx" presStyleIdx="0" presStyleCnt="7">
        <dgm:presLayoutVars>
          <dgm:bulletEnabled val="1"/>
        </dgm:presLayoutVars>
      </dgm:prSet>
      <dgm:spPr/>
    </dgm:pt>
    <dgm:pt modelId="{583A027A-C920-4F17-BD44-77CA3CC52B5E}" type="pres">
      <dgm:prSet presAssocID="{FB88AC6E-174D-45D8-B96C-E304E55D2C62}" presName="sibTrans" presStyleLbl="sibTrans2D1" presStyleIdx="0" presStyleCnt="0"/>
      <dgm:spPr/>
    </dgm:pt>
    <dgm:pt modelId="{78C39767-CE4B-4578-8DBE-88898C097E91}" type="pres">
      <dgm:prSet presAssocID="{B7D595A3-2912-4729-BEF9-E4D6BE5EAE1A}" presName="compNode" presStyleCnt="0"/>
      <dgm:spPr/>
    </dgm:pt>
    <dgm:pt modelId="{9A8C22DE-57A7-4416-8640-59CB5A3E66E5}" type="pres">
      <dgm:prSet presAssocID="{B7D595A3-2912-4729-BEF9-E4D6BE5EAE1A}" presName="pictRect" presStyleLbl="node1" presStyleIdx="1" presStyleCnt="7"/>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dgm:spPr>
      <dgm:extLst>
        <a:ext uri="{E40237B7-FDA0-4F09-8148-C483321AD2D9}">
          <dgm14:cNvPr xmlns:dgm14="http://schemas.microsoft.com/office/drawing/2010/diagram" id="0" name="" descr="Speedometer Low"/>
        </a:ext>
      </dgm:extLst>
    </dgm:pt>
    <dgm:pt modelId="{964FCEAF-84D2-4FC9-8906-C01E7B3E5489}" type="pres">
      <dgm:prSet presAssocID="{B7D595A3-2912-4729-BEF9-E4D6BE5EAE1A}" presName="textRect" presStyleLbl="revTx" presStyleIdx="1" presStyleCnt="7">
        <dgm:presLayoutVars>
          <dgm:bulletEnabled val="1"/>
        </dgm:presLayoutVars>
      </dgm:prSet>
      <dgm:spPr/>
    </dgm:pt>
    <dgm:pt modelId="{F7B02B7E-2358-475A-8D63-E149918CF635}" type="pres">
      <dgm:prSet presAssocID="{D8AC8650-3DD6-478E-8026-ECFC20941AAA}" presName="sibTrans" presStyleLbl="sibTrans2D1" presStyleIdx="0" presStyleCnt="0"/>
      <dgm:spPr/>
    </dgm:pt>
    <dgm:pt modelId="{3EE99FDB-20E5-4289-AF05-B46CDFF16CC4}" type="pres">
      <dgm:prSet presAssocID="{A11FA8E2-C90B-4C39-8D9A-94A9CFD4DE29}" presName="compNode" presStyleCnt="0"/>
      <dgm:spPr/>
    </dgm:pt>
    <dgm:pt modelId="{D3D3FC6A-1267-4E11-A07F-31483230A557}" type="pres">
      <dgm:prSet presAssocID="{A11FA8E2-C90B-4C39-8D9A-94A9CFD4DE29}" presName="pictRect" presStyleLbl="node1" presStyleIdx="2" presStyleCnt="7"/>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dgm:spPr>
      <dgm:extLst>
        <a:ext uri="{E40237B7-FDA0-4F09-8148-C483321AD2D9}">
          <dgm14:cNvPr xmlns:dgm14="http://schemas.microsoft.com/office/drawing/2010/diagram" id="0" name="" descr="Monitor"/>
        </a:ext>
      </dgm:extLst>
    </dgm:pt>
    <dgm:pt modelId="{0D55AC01-8428-4772-970D-57D4C2BF60A2}" type="pres">
      <dgm:prSet presAssocID="{A11FA8E2-C90B-4C39-8D9A-94A9CFD4DE29}" presName="textRect" presStyleLbl="revTx" presStyleIdx="2" presStyleCnt="7">
        <dgm:presLayoutVars>
          <dgm:bulletEnabled val="1"/>
        </dgm:presLayoutVars>
      </dgm:prSet>
      <dgm:spPr/>
    </dgm:pt>
    <dgm:pt modelId="{94257E74-11FD-4165-9AD9-91EECB0D018F}" type="pres">
      <dgm:prSet presAssocID="{43C86565-417F-4937-8F96-3D95F200185A}" presName="sibTrans" presStyleLbl="sibTrans2D1" presStyleIdx="0" presStyleCnt="0"/>
      <dgm:spPr/>
    </dgm:pt>
    <dgm:pt modelId="{A4272719-3EFB-45AE-B12F-5F9E71B3327D}" type="pres">
      <dgm:prSet presAssocID="{A2DE8921-3B9C-48A9-A33E-D68BB72F9A0C}" presName="compNode" presStyleCnt="0"/>
      <dgm:spPr/>
    </dgm:pt>
    <dgm:pt modelId="{D97F73C4-AEF3-4099-8D34-03C96C4D35E0}" type="pres">
      <dgm:prSet presAssocID="{A2DE8921-3B9C-48A9-A33E-D68BB72F9A0C}" presName="pictRect" presStyleLbl="node1" presStyleIdx="3" presStyleCnt="7"/>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dgm:spPr>
      <dgm:extLst>
        <a:ext uri="{E40237B7-FDA0-4F09-8148-C483321AD2D9}">
          <dgm14:cNvPr xmlns:dgm14="http://schemas.microsoft.com/office/drawing/2010/diagram" id="0" name="" descr="Web design"/>
        </a:ext>
      </dgm:extLst>
    </dgm:pt>
    <dgm:pt modelId="{2EA2BE51-D03E-4F4B-80CB-5FD334574D7D}" type="pres">
      <dgm:prSet presAssocID="{A2DE8921-3B9C-48A9-A33E-D68BB72F9A0C}" presName="textRect" presStyleLbl="revTx" presStyleIdx="3" presStyleCnt="7">
        <dgm:presLayoutVars>
          <dgm:bulletEnabled val="1"/>
        </dgm:presLayoutVars>
      </dgm:prSet>
      <dgm:spPr/>
    </dgm:pt>
    <dgm:pt modelId="{E63E0508-B3DA-4415-9874-F765B93492CB}" type="pres">
      <dgm:prSet presAssocID="{1B4D326A-5D92-4C29-9822-7CAB2937DDB8}" presName="sibTrans" presStyleLbl="sibTrans2D1" presStyleIdx="0" presStyleCnt="0"/>
      <dgm:spPr/>
    </dgm:pt>
    <dgm:pt modelId="{2E5493B9-0605-4E03-B74A-65DEBFE17B0A}" type="pres">
      <dgm:prSet presAssocID="{77452F12-0309-496C-BA4F-4E3C379398A9}" presName="compNode" presStyleCnt="0"/>
      <dgm:spPr/>
    </dgm:pt>
    <dgm:pt modelId="{8F78AE60-D0D2-488E-B288-900D8CCEA959}" type="pres">
      <dgm:prSet presAssocID="{77452F12-0309-496C-BA4F-4E3C379398A9}" presName="pictRect" presStyleLbl="node1" presStyleIdx="4" presStyleCnt="7"/>
      <dgm:spPr>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5550" r="15550"/>
          </a:stretch>
        </a:blipFill>
      </dgm:spPr>
      <dgm:extLst>
        <a:ext uri="{E40237B7-FDA0-4F09-8148-C483321AD2D9}">
          <dgm14:cNvPr xmlns:dgm14="http://schemas.microsoft.com/office/drawing/2010/diagram" id="0" name="" descr="Ethernet"/>
        </a:ext>
      </dgm:extLst>
    </dgm:pt>
    <dgm:pt modelId="{9B15D349-27D7-4CA5-B91A-1CB3A774E9BB}" type="pres">
      <dgm:prSet presAssocID="{77452F12-0309-496C-BA4F-4E3C379398A9}" presName="textRect" presStyleLbl="revTx" presStyleIdx="4" presStyleCnt="7">
        <dgm:presLayoutVars>
          <dgm:bulletEnabled val="1"/>
        </dgm:presLayoutVars>
      </dgm:prSet>
      <dgm:spPr/>
    </dgm:pt>
    <dgm:pt modelId="{870C6490-16A2-4952-98B4-1EEEB62741D2}" type="pres">
      <dgm:prSet presAssocID="{34EE4041-D9AB-4E74-A753-DD9672B9D9F4}" presName="sibTrans" presStyleLbl="sibTrans2D1" presStyleIdx="0" presStyleCnt="0"/>
      <dgm:spPr/>
    </dgm:pt>
    <dgm:pt modelId="{B8049BB6-2010-4D1A-8BB8-E32CE2C98A4A}" type="pres">
      <dgm:prSet presAssocID="{634AEDAA-B8B2-4914-BD93-4B9A6E6A0BA8}" presName="compNode" presStyleCnt="0"/>
      <dgm:spPr/>
    </dgm:pt>
    <dgm:pt modelId="{8CA59631-E2AA-45DA-BCA3-7F4E31A1A33A}" type="pres">
      <dgm:prSet presAssocID="{634AEDAA-B8B2-4914-BD93-4B9A6E6A0BA8}" presName="pictRect" presStyleLbl="node1" presStyleIdx="5" presStyleCnt="7"/>
      <dgm:spPr>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5550" r="15550"/>
          </a:stretch>
        </a:blipFill>
      </dgm:spPr>
      <dgm:extLst>
        <a:ext uri="{E40237B7-FDA0-4F09-8148-C483321AD2D9}">
          <dgm14:cNvPr xmlns:dgm14="http://schemas.microsoft.com/office/drawing/2010/diagram" id="0" name="" descr="Statistics"/>
        </a:ext>
      </dgm:extLst>
    </dgm:pt>
    <dgm:pt modelId="{94AB749A-C10D-496E-8403-71D0F5492622}" type="pres">
      <dgm:prSet presAssocID="{634AEDAA-B8B2-4914-BD93-4B9A6E6A0BA8}" presName="textRect" presStyleLbl="revTx" presStyleIdx="5" presStyleCnt="7">
        <dgm:presLayoutVars>
          <dgm:bulletEnabled val="1"/>
        </dgm:presLayoutVars>
      </dgm:prSet>
      <dgm:spPr/>
    </dgm:pt>
    <dgm:pt modelId="{625AF938-EF65-40B0-9BA7-909D6B98EAB9}" type="pres">
      <dgm:prSet presAssocID="{CB2F3C3B-65E7-472F-A5F5-9D805D722D7A}" presName="sibTrans" presStyleLbl="sibTrans2D1" presStyleIdx="0" presStyleCnt="0"/>
      <dgm:spPr/>
    </dgm:pt>
    <dgm:pt modelId="{D1533EA5-302A-4CE9-8229-164EAC9CAAC1}" type="pres">
      <dgm:prSet presAssocID="{B730999C-C5A1-4FBA-9D97-922FEFA4647F}" presName="compNode" presStyleCnt="0"/>
      <dgm:spPr/>
    </dgm:pt>
    <dgm:pt modelId="{8CC05850-E4AA-47F4-8FF3-B5C6517A6A17}" type="pres">
      <dgm:prSet presAssocID="{B730999C-C5A1-4FBA-9D97-922FEFA4647F}" presName="pictRect" presStyleLbl="node1" presStyleIdx="6" presStyleCnt="7"/>
      <dgm:spPr>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15550" r="15550"/>
          </a:stretch>
        </a:blipFill>
      </dgm:spPr>
      <dgm:extLst>
        <a:ext uri="{E40237B7-FDA0-4F09-8148-C483321AD2D9}">
          <dgm14:cNvPr xmlns:dgm14="http://schemas.microsoft.com/office/drawing/2010/diagram" id="0" name="" descr="Shield Tick"/>
        </a:ext>
      </dgm:extLst>
    </dgm:pt>
    <dgm:pt modelId="{8C4D5BD0-4CA1-40C9-83A2-134ED98A701F}" type="pres">
      <dgm:prSet presAssocID="{B730999C-C5A1-4FBA-9D97-922FEFA4647F}" presName="textRect" presStyleLbl="revTx" presStyleIdx="6" presStyleCnt="7">
        <dgm:presLayoutVars>
          <dgm:bulletEnabled val="1"/>
        </dgm:presLayoutVars>
      </dgm:prSet>
      <dgm:spPr/>
    </dgm:pt>
  </dgm:ptLst>
  <dgm:cxnLst>
    <dgm:cxn modelId="{E9F7130E-C882-4CA0-9340-9ADF9A443BC3}" srcId="{027697D8-D732-45C0-9416-B2186B913978}" destId="{A2DE8921-3B9C-48A9-A33E-D68BB72F9A0C}" srcOrd="3" destOrd="0" parTransId="{DC693AD4-79B9-4AA5-A0A4-ED028BC7F4B2}" sibTransId="{1B4D326A-5D92-4C29-9822-7CAB2937DDB8}"/>
    <dgm:cxn modelId="{5F3C4515-18C2-4C0A-B164-65DE06275CC8}" type="presOf" srcId="{FB88AC6E-174D-45D8-B96C-E304E55D2C62}" destId="{583A027A-C920-4F17-BD44-77CA3CC52B5E}" srcOrd="0" destOrd="0" presId="urn:microsoft.com/office/officeart/2005/8/layout/pList1"/>
    <dgm:cxn modelId="{85D70534-E47E-4AC7-863F-920F126DA1A2}" srcId="{027697D8-D732-45C0-9416-B2186B913978}" destId="{A11FA8E2-C90B-4C39-8D9A-94A9CFD4DE29}" srcOrd="2" destOrd="0" parTransId="{9B4AB6CA-84DC-488D-B22B-C2251B85CF24}" sibTransId="{43C86565-417F-4937-8F96-3D95F200185A}"/>
    <dgm:cxn modelId="{06066836-AEF8-4BA2-87AC-F901902EFA8C}" type="presOf" srcId="{34EE4041-D9AB-4E74-A753-DD9672B9D9F4}" destId="{870C6490-16A2-4952-98B4-1EEEB62741D2}" srcOrd="0" destOrd="0" presId="urn:microsoft.com/office/officeart/2005/8/layout/pList1"/>
    <dgm:cxn modelId="{60DBD665-7EF0-43F6-A1B3-C87FB6C0AE69}" type="presOf" srcId="{77452F12-0309-496C-BA4F-4E3C379398A9}" destId="{9B15D349-27D7-4CA5-B91A-1CB3A774E9BB}" srcOrd="0" destOrd="0" presId="urn:microsoft.com/office/officeart/2005/8/layout/pList1"/>
    <dgm:cxn modelId="{C4213668-1074-4A5A-A902-69DA7C98172A}" srcId="{027697D8-D732-45C0-9416-B2186B913978}" destId="{B730999C-C5A1-4FBA-9D97-922FEFA4647F}" srcOrd="6" destOrd="0" parTransId="{16EFE674-64B4-4F2F-9C86-FF7C4F67F065}" sibTransId="{F6094A8C-D949-4335-B85A-69BED157E701}"/>
    <dgm:cxn modelId="{89F7A94A-57E1-4C2F-984C-C6B76FF16265}" type="presOf" srcId="{A11FA8E2-C90B-4C39-8D9A-94A9CFD4DE29}" destId="{0D55AC01-8428-4772-970D-57D4C2BF60A2}" srcOrd="0" destOrd="0" presId="urn:microsoft.com/office/officeart/2005/8/layout/pList1"/>
    <dgm:cxn modelId="{0462776D-91C5-4F44-885F-42E1CB494AEB}" srcId="{027697D8-D732-45C0-9416-B2186B913978}" destId="{77452F12-0309-496C-BA4F-4E3C379398A9}" srcOrd="4" destOrd="0" parTransId="{F5626AA1-AE83-4AE5-B26E-4D027F9776E9}" sibTransId="{34EE4041-D9AB-4E74-A753-DD9672B9D9F4}"/>
    <dgm:cxn modelId="{E3AABA6E-C8B1-4CE6-88CB-E931CD6081C4}" type="presOf" srcId="{43C86565-417F-4937-8F96-3D95F200185A}" destId="{94257E74-11FD-4165-9AD9-91EECB0D018F}" srcOrd="0" destOrd="0" presId="urn:microsoft.com/office/officeart/2005/8/layout/pList1"/>
    <dgm:cxn modelId="{2418D54E-EF97-4DD4-8CA9-807268F3BC99}" type="presOf" srcId="{027697D8-D732-45C0-9416-B2186B913978}" destId="{15717084-062A-4BB6-BDA9-375D626CA876}" srcOrd="0" destOrd="0" presId="urn:microsoft.com/office/officeart/2005/8/layout/pList1"/>
    <dgm:cxn modelId="{E1C14576-17AA-43CE-ADC7-D50C33AF8193}" srcId="{027697D8-D732-45C0-9416-B2186B913978}" destId="{D4DED4DE-722C-41DF-BF91-43DEA392699E}" srcOrd="0" destOrd="0" parTransId="{9D24BC45-CEDE-4B04-9DA5-9CD0333307B3}" sibTransId="{FB88AC6E-174D-45D8-B96C-E304E55D2C62}"/>
    <dgm:cxn modelId="{24028780-817C-49B0-8096-8499F2885B78}" type="presOf" srcId="{CB2F3C3B-65E7-472F-A5F5-9D805D722D7A}" destId="{625AF938-EF65-40B0-9BA7-909D6B98EAB9}" srcOrd="0" destOrd="0" presId="urn:microsoft.com/office/officeart/2005/8/layout/pList1"/>
    <dgm:cxn modelId="{B2B35582-3920-4CEF-B029-27707FC2208A}" type="presOf" srcId="{D4DED4DE-722C-41DF-BF91-43DEA392699E}" destId="{CCA433D7-3552-45F5-8477-C6F7106BBB41}" srcOrd="0" destOrd="0" presId="urn:microsoft.com/office/officeart/2005/8/layout/pList1"/>
    <dgm:cxn modelId="{D566F283-A6B4-4C8A-887F-2068CB875E48}" type="presOf" srcId="{634AEDAA-B8B2-4914-BD93-4B9A6E6A0BA8}" destId="{94AB749A-C10D-496E-8403-71D0F5492622}" srcOrd="0" destOrd="0" presId="urn:microsoft.com/office/officeart/2005/8/layout/pList1"/>
    <dgm:cxn modelId="{98E36B86-997E-4B90-AF3E-5A639B86E4B8}" type="presOf" srcId="{B730999C-C5A1-4FBA-9D97-922FEFA4647F}" destId="{8C4D5BD0-4CA1-40C9-83A2-134ED98A701F}" srcOrd="0" destOrd="0" presId="urn:microsoft.com/office/officeart/2005/8/layout/pList1"/>
    <dgm:cxn modelId="{DB825896-3563-4C67-A426-E17362E46628}" type="presOf" srcId="{1B4D326A-5D92-4C29-9822-7CAB2937DDB8}" destId="{E63E0508-B3DA-4415-9874-F765B93492CB}" srcOrd="0" destOrd="0" presId="urn:microsoft.com/office/officeart/2005/8/layout/pList1"/>
    <dgm:cxn modelId="{4BC22E9E-30EA-4241-8180-A385B78DB674}" type="presOf" srcId="{D8AC8650-3DD6-478E-8026-ECFC20941AAA}" destId="{F7B02B7E-2358-475A-8D63-E149918CF635}" srcOrd="0" destOrd="0" presId="urn:microsoft.com/office/officeart/2005/8/layout/pList1"/>
    <dgm:cxn modelId="{D21288A0-550E-4AE1-836C-23272CFE709D}" type="presOf" srcId="{B7D595A3-2912-4729-BEF9-E4D6BE5EAE1A}" destId="{964FCEAF-84D2-4FC9-8906-C01E7B3E5489}" srcOrd="0" destOrd="0" presId="urn:microsoft.com/office/officeart/2005/8/layout/pList1"/>
    <dgm:cxn modelId="{568CABA2-9EA4-4EA2-B6AE-BF8C192166BB}" srcId="{027697D8-D732-45C0-9416-B2186B913978}" destId="{634AEDAA-B8B2-4914-BD93-4B9A6E6A0BA8}" srcOrd="5" destOrd="0" parTransId="{595342BD-CEEF-4476-B348-335AA1C3E580}" sibTransId="{CB2F3C3B-65E7-472F-A5F5-9D805D722D7A}"/>
    <dgm:cxn modelId="{E69A63B3-7214-4470-83BA-F745F3ABBCE0}" srcId="{027697D8-D732-45C0-9416-B2186B913978}" destId="{B7D595A3-2912-4729-BEF9-E4D6BE5EAE1A}" srcOrd="1" destOrd="0" parTransId="{DAEE2799-4697-4EEC-B371-78680F53707D}" sibTransId="{D8AC8650-3DD6-478E-8026-ECFC20941AAA}"/>
    <dgm:cxn modelId="{58645DE3-35B7-4B51-9747-9CD96547AFDE}" type="presOf" srcId="{A2DE8921-3B9C-48A9-A33E-D68BB72F9A0C}" destId="{2EA2BE51-D03E-4F4B-80CB-5FD334574D7D}" srcOrd="0" destOrd="0" presId="urn:microsoft.com/office/officeart/2005/8/layout/pList1"/>
    <dgm:cxn modelId="{3FB82AC3-4B11-44DC-B6B2-885EFA5C8F25}" type="presParOf" srcId="{15717084-062A-4BB6-BDA9-375D626CA876}" destId="{3FE0B9D9-3367-43EF-83DD-4D88C1DE7549}" srcOrd="0" destOrd="0" presId="urn:microsoft.com/office/officeart/2005/8/layout/pList1"/>
    <dgm:cxn modelId="{CF712A0C-2843-42AB-A7D9-FF4D9459F097}" type="presParOf" srcId="{3FE0B9D9-3367-43EF-83DD-4D88C1DE7549}" destId="{8AA54803-BE08-4572-83A6-ABACE8E0C217}" srcOrd="0" destOrd="0" presId="urn:microsoft.com/office/officeart/2005/8/layout/pList1"/>
    <dgm:cxn modelId="{8718DEEF-2E9E-4EEC-A4F0-996D323E5340}" type="presParOf" srcId="{3FE0B9D9-3367-43EF-83DD-4D88C1DE7549}" destId="{CCA433D7-3552-45F5-8477-C6F7106BBB41}" srcOrd="1" destOrd="0" presId="urn:microsoft.com/office/officeart/2005/8/layout/pList1"/>
    <dgm:cxn modelId="{40E733BD-1CEE-484A-B7F9-24F0A54EE87D}" type="presParOf" srcId="{15717084-062A-4BB6-BDA9-375D626CA876}" destId="{583A027A-C920-4F17-BD44-77CA3CC52B5E}" srcOrd="1" destOrd="0" presId="urn:microsoft.com/office/officeart/2005/8/layout/pList1"/>
    <dgm:cxn modelId="{B01CE016-E008-4BA8-8183-99F00E5B213A}" type="presParOf" srcId="{15717084-062A-4BB6-BDA9-375D626CA876}" destId="{78C39767-CE4B-4578-8DBE-88898C097E91}" srcOrd="2" destOrd="0" presId="urn:microsoft.com/office/officeart/2005/8/layout/pList1"/>
    <dgm:cxn modelId="{FA397192-D180-4CFE-9C25-5B0ACD1899AA}" type="presParOf" srcId="{78C39767-CE4B-4578-8DBE-88898C097E91}" destId="{9A8C22DE-57A7-4416-8640-59CB5A3E66E5}" srcOrd="0" destOrd="0" presId="urn:microsoft.com/office/officeart/2005/8/layout/pList1"/>
    <dgm:cxn modelId="{778A2877-A45A-434F-9B9E-8A26FDD4A484}" type="presParOf" srcId="{78C39767-CE4B-4578-8DBE-88898C097E91}" destId="{964FCEAF-84D2-4FC9-8906-C01E7B3E5489}" srcOrd="1" destOrd="0" presId="urn:microsoft.com/office/officeart/2005/8/layout/pList1"/>
    <dgm:cxn modelId="{022EF23C-77AA-4283-871A-A002CCA8323A}" type="presParOf" srcId="{15717084-062A-4BB6-BDA9-375D626CA876}" destId="{F7B02B7E-2358-475A-8D63-E149918CF635}" srcOrd="3" destOrd="0" presId="urn:microsoft.com/office/officeart/2005/8/layout/pList1"/>
    <dgm:cxn modelId="{870F603A-C673-4F46-A193-4D4E4F258DCA}" type="presParOf" srcId="{15717084-062A-4BB6-BDA9-375D626CA876}" destId="{3EE99FDB-20E5-4289-AF05-B46CDFF16CC4}" srcOrd="4" destOrd="0" presId="urn:microsoft.com/office/officeart/2005/8/layout/pList1"/>
    <dgm:cxn modelId="{2C428992-7B53-461C-8A6E-ABEBC0DD29A1}" type="presParOf" srcId="{3EE99FDB-20E5-4289-AF05-B46CDFF16CC4}" destId="{D3D3FC6A-1267-4E11-A07F-31483230A557}" srcOrd="0" destOrd="0" presId="urn:microsoft.com/office/officeart/2005/8/layout/pList1"/>
    <dgm:cxn modelId="{07684479-DE37-440B-93FC-813761CDC1DF}" type="presParOf" srcId="{3EE99FDB-20E5-4289-AF05-B46CDFF16CC4}" destId="{0D55AC01-8428-4772-970D-57D4C2BF60A2}" srcOrd="1" destOrd="0" presId="urn:microsoft.com/office/officeart/2005/8/layout/pList1"/>
    <dgm:cxn modelId="{95EED1A4-8EC8-4A99-BA97-1C209DECA3CF}" type="presParOf" srcId="{15717084-062A-4BB6-BDA9-375D626CA876}" destId="{94257E74-11FD-4165-9AD9-91EECB0D018F}" srcOrd="5" destOrd="0" presId="urn:microsoft.com/office/officeart/2005/8/layout/pList1"/>
    <dgm:cxn modelId="{8477CA8C-52F8-4034-B585-5B325EF387DE}" type="presParOf" srcId="{15717084-062A-4BB6-BDA9-375D626CA876}" destId="{A4272719-3EFB-45AE-B12F-5F9E71B3327D}" srcOrd="6" destOrd="0" presId="urn:microsoft.com/office/officeart/2005/8/layout/pList1"/>
    <dgm:cxn modelId="{FD547901-E007-4D01-9F9E-9DBC81DC4DE2}" type="presParOf" srcId="{A4272719-3EFB-45AE-B12F-5F9E71B3327D}" destId="{D97F73C4-AEF3-4099-8D34-03C96C4D35E0}" srcOrd="0" destOrd="0" presId="urn:microsoft.com/office/officeart/2005/8/layout/pList1"/>
    <dgm:cxn modelId="{8D37FD68-CDC0-4E40-A4A4-242BF158DD64}" type="presParOf" srcId="{A4272719-3EFB-45AE-B12F-5F9E71B3327D}" destId="{2EA2BE51-D03E-4F4B-80CB-5FD334574D7D}" srcOrd="1" destOrd="0" presId="urn:microsoft.com/office/officeart/2005/8/layout/pList1"/>
    <dgm:cxn modelId="{55361C84-2B2C-4561-9288-E154EE35F8B9}" type="presParOf" srcId="{15717084-062A-4BB6-BDA9-375D626CA876}" destId="{E63E0508-B3DA-4415-9874-F765B93492CB}" srcOrd="7" destOrd="0" presId="urn:microsoft.com/office/officeart/2005/8/layout/pList1"/>
    <dgm:cxn modelId="{1DB16E2F-4583-471B-A46D-1B2660AA3BB4}" type="presParOf" srcId="{15717084-062A-4BB6-BDA9-375D626CA876}" destId="{2E5493B9-0605-4E03-B74A-65DEBFE17B0A}" srcOrd="8" destOrd="0" presId="urn:microsoft.com/office/officeart/2005/8/layout/pList1"/>
    <dgm:cxn modelId="{0E6AE66F-96D7-498F-A505-3BAD1B0B4230}" type="presParOf" srcId="{2E5493B9-0605-4E03-B74A-65DEBFE17B0A}" destId="{8F78AE60-D0D2-488E-B288-900D8CCEA959}" srcOrd="0" destOrd="0" presId="urn:microsoft.com/office/officeart/2005/8/layout/pList1"/>
    <dgm:cxn modelId="{979F3340-2980-4D77-B362-EEE6D29EB795}" type="presParOf" srcId="{2E5493B9-0605-4E03-B74A-65DEBFE17B0A}" destId="{9B15D349-27D7-4CA5-B91A-1CB3A774E9BB}" srcOrd="1" destOrd="0" presId="urn:microsoft.com/office/officeart/2005/8/layout/pList1"/>
    <dgm:cxn modelId="{193C60B8-689B-4113-9D79-DCBE7E14C4CF}" type="presParOf" srcId="{15717084-062A-4BB6-BDA9-375D626CA876}" destId="{870C6490-16A2-4952-98B4-1EEEB62741D2}" srcOrd="9" destOrd="0" presId="urn:microsoft.com/office/officeart/2005/8/layout/pList1"/>
    <dgm:cxn modelId="{79A850B3-048A-4404-955C-F4DC93475DFC}" type="presParOf" srcId="{15717084-062A-4BB6-BDA9-375D626CA876}" destId="{B8049BB6-2010-4D1A-8BB8-E32CE2C98A4A}" srcOrd="10" destOrd="0" presId="urn:microsoft.com/office/officeart/2005/8/layout/pList1"/>
    <dgm:cxn modelId="{70F15ECD-3339-4623-91E9-011F024305F2}" type="presParOf" srcId="{B8049BB6-2010-4D1A-8BB8-E32CE2C98A4A}" destId="{8CA59631-E2AA-45DA-BCA3-7F4E31A1A33A}" srcOrd="0" destOrd="0" presId="urn:microsoft.com/office/officeart/2005/8/layout/pList1"/>
    <dgm:cxn modelId="{AC513E36-2B9C-4083-822C-522A383C427C}" type="presParOf" srcId="{B8049BB6-2010-4D1A-8BB8-E32CE2C98A4A}" destId="{94AB749A-C10D-496E-8403-71D0F5492622}" srcOrd="1" destOrd="0" presId="urn:microsoft.com/office/officeart/2005/8/layout/pList1"/>
    <dgm:cxn modelId="{0FD772FD-ED56-4033-9DD8-E8F8EDD09DF8}" type="presParOf" srcId="{15717084-062A-4BB6-BDA9-375D626CA876}" destId="{625AF938-EF65-40B0-9BA7-909D6B98EAB9}" srcOrd="11" destOrd="0" presId="urn:microsoft.com/office/officeart/2005/8/layout/pList1"/>
    <dgm:cxn modelId="{FD6F4941-AC6D-41F8-920F-9E43FBE0C033}" type="presParOf" srcId="{15717084-062A-4BB6-BDA9-375D626CA876}" destId="{D1533EA5-302A-4CE9-8229-164EAC9CAAC1}" srcOrd="12" destOrd="0" presId="urn:microsoft.com/office/officeart/2005/8/layout/pList1"/>
    <dgm:cxn modelId="{D1A8A8D5-AF68-4B0F-993C-BE4B7F00BDED}" type="presParOf" srcId="{D1533EA5-302A-4CE9-8229-164EAC9CAAC1}" destId="{8CC05850-E4AA-47F4-8FF3-B5C6517A6A17}" srcOrd="0" destOrd="0" presId="urn:microsoft.com/office/officeart/2005/8/layout/pList1"/>
    <dgm:cxn modelId="{6E9DBD5B-85C7-49E5-BEAA-3481ABEDC0DE}" type="presParOf" srcId="{D1533EA5-302A-4CE9-8229-164EAC9CAAC1}" destId="{8C4D5BD0-4CA1-40C9-83A2-134ED98A701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F4E36-9465-4D50-85EE-670A8302EF48}">
      <dsp:nvSpPr>
        <dsp:cNvPr id="0" name=""/>
        <dsp:cNvSpPr/>
      </dsp:nvSpPr>
      <dsp:spPr>
        <a:xfrm>
          <a:off x="849629" y="0"/>
          <a:ext cx="9629140" cy="467995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CD5DCBF8-DCC2-4E48-8B8C-28AE3E73AA22}">
      <dsp:nvSpPr>
        <dsp:cNvPr id="0" name=""/>
        <dsp:cNvSpPr/>
      </dsp:nvSpPr>
      <dsp:spPr>
        <a:xfrm>
          <a:off x="3318" y="1403985"/>
          <a:ext cx="1997958" cy="18719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July</a:t>
          </a:r>
        </a:p>
        <a:p>
          <a:pPr marL="0" lvl="0" indent="0" algn="ctr" defTabSz="1066800">
            <a:lnSpc>
              <a:spcPct val="90000"/>
            </a:lnSpc>
            <a:spcBef>
              <a:spcPct val="0"/>
            </a:spcBef>
            <a:spcAft>
              <a:spcPct val="35000"/>
            </a:spcAft>
            <a:buNone/>
          </a:pPr>
          <a:r>
            <a:rPr lang="en-US" sz="2400" kern="1200" dirty="0"/>
            <a:t>2019</a:t>
          </a:r>
        </a:p>
      </dsp:txBody>
      <dsp:txXfrm>
        <a:off x="94701" y="1495368"/>
        <a:ext cx="1815192" cy="1689214"/>
      </dsp:txXfrm>
    </dsp:sp>
    <dsp:sp modelId="{622FAD73-3C6A-42F6-948A-ABE8D6316A4E}">
      <dsp:nvSpPr>
        <dsp:cNvPr id="0" name=""/>
        <dsp:cNvSpPr/>
      </dsp:nvSpPr>
      <dsp:spPr>
        <a:xfrm>
          <a:off x="2334269" y="1403985"/>
          <a:ext cx="1997958" cy="18719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September</a:t>
          </a:r>
        </a:p>
        <a:p>
          <a:pPr marL="0" lvl="0" indent="0" algn="ctr" defTabSz="1066800">
            <a:lnSpc>
              <a:spcPct val="90000"/>
            </a:lnSpc>
            <a:spcBef>
              <a:spcPct val="0"/>
            </a:spcBef>
            <a:spcAft>
              <a:spcPct val="35000"/>
            </a:spcAft>
            <a:buNone/>
          </a:pPr>
          <a:r>
            <a:rPr lang="en-US" sz="2400" kern="1200" dirty="0"/>
            <a:t>2019</a:t>
          </a:r>
        </a:p>
      </dsp:txBody>
      <dsp:txXfrm>
        <a:off x="2425652" y="1495368"/>
        <a:ext cx="1815192" cy="1689214"/>
      </dsp:txXfrm>
    </dsp:sp>
    <dsp:sp modelId="{B65CDE41-F21A-45BF-BB56-609FE835BBFA}">
      <dsp:nvSpPr>
        <dsp:cNvPr id="0" name=""/>
        <dsp:cNvSpPr/>
      </dsp:nvSpPr>
      <dsp:spPr>
        <a:xfrm>
          <a:off x="4665220" y="1403985"/>
          <a:ext cx="1997958" cy="18719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Azure Tech Communities</a:t>
          </a:r>
        </a:p>
      </dsp:txBody>
      <dsp:txXfrm>
        <a:off x="4756603" y="1495368"/>
        <a:ext cx="1815192" cy="1689214"/>
      </dsp:txXfrm>
    </dsp:sp>
    <dsp:sp modelId="{4B0D8663-7860-4F19-9238-52BE001FD726}">
      <dsp:nvSpPr>
        <dsp:cNvPr id="0" name=""/>
        <dsp:cNvSpPr/>
      </dsp:nvSpPr>
      <dsp:spPr>
        <a:xfrm>
          <a:off x="6996172" y="1403985"/>
          <a:ext cx="1997958" cy="18719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370+</a:t>
          </a:r>
        </a:p>
        <a:p>
          <a:pPr marL="0" lvl="0" indent="0" algn="ctr" defTabSz="1066800">
            <a:lnSpc>
              <a:spcPct val="90000"/>
            </a:lnSpc>
            <a:spcBef>
              <a:spcPct val="0"/>
            </a:spcBef>
            <a:spcAft>
              <a:spcPct val="35000"/>
            </a:spcAft>
            <a:buNone/>
          </a:pPr>
          <a:r>
            <a:rPr lang="en-US" sz="2400" kern="1200" dirty="0"/>
            <a:t>Members</a:t>
          </a:r>
        </a:p>
      </dsp:txBody>
      <dsp:txXfrm>
        <a:off x="7087555" y="1495368"/>
        <a:ext cx="1815192" cy="1689214"/>
      </dsp:txXfrm>
    </dsp:sp>
    <dsp:sp modelId="{CA355D92-6C54-45D6-993D-E1EE0225D085}">
      <dsp:nvSpPr>
        <dsp:cNvPr id="0" name=""/>
        <dsp:cNvSpPr/>
      </dsp:nvSpPr>
      <dsp:spPr>
        <a:xfrm>
          <a:off x="9327123" y="1403985"/>
          <a:ext cx="1997958" cy="187198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10 Meetups</a:t>
          </a:r>
        </a:p>
      </dsp:txBody>
      <dsp:txXfrm>
        <a:off x="9418506" y="1495368"/>
        <a:ext cx="1815192" cy="1689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51137-8804-44BC-A5FD-10653E70DF5D}">
      <dsp:nvSpPr>
        <dsp:cNvPr id="0" name=""/>
        <dsp:cNvSpPr/>
      </dsp:nvSpPr>
      <dsp:spPr>
        <a:xfrm rot="5400000">
          <a:off x="7343632" y="-3173431"/>
          <a:ext cx="719359" cy="7250176"/>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What APIs are available and what do they do?</a:t>
          </a:r>
        </a:p>
      </dsp:txBody>
      <dsp:txXfrm rot="-5400000">
        <a:off x="4078224" y="127093"/>
        <a:ext cx="7215060" cy="649127"/>
      </dsp:txXfrm>
    </dsp:sp>
    <dsp:sp modelId="{BFC0D91E-1997-4162-92D0-DB10E71EAFF6}">
      <dsp:nvSpPr>
        <dsp:cNvPr id="0" name=""/>
        <dsp:cNvSpPr/>
      </dsp:nvSpPr>
      <dsp:spPr>
        <a:xfrm>
          <a:off x="0" y="2056"/>
          <a:ext cx="4078224" cy="899199"/>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Discoverability</a:t>
          </a:r>
        </a:p>
      </dsp:txBody>
      <dsp:txXfrm>
        <a:off x="43895" y="45951"/>
        <a:ext cx="3990434" cy="811409"/>
      </dsp:txXfrm>
    </dsp:sp>
    <dsp:sp modelId="{66D0823A-DC4A-4FBF-80BC-21CC9969BA12}">
      <dsp:nvSpPr>
        <dsp:cNvPr id="0" name=""/>
        <dsp:cNvSpPr/>
      </dsp:nvSpPr>
      <dsp:spPr>
        <a:xfrm rot="5400000">
          <a:off x="7343632" y="-2229272"/>
          <a:ext cx="719359" cy="7250176"/>
        </a:xfrm>
        <a:prstGeom prst="round2SameRect">
          <a:avLst/>
        </a:prstGeom>
        <a:solidFill>
          <a:schemeClr val="accent2">
            <a:tint val="40000"/>
            <a:alpha val="90000"/>
            <a:hueOff val="-3866226"/>
            <a:satOff val="-3027"/>
            <a:lumOff val="345"/>
            <a:alphaOff val="0"/>
          </a:schemeClr>
        </a:solidFill>
        <a:ln w="6350" cap="flat" cmpd="sng" algn="ctr">
          <a:solidFill>
            <a:schemeClr val="accent2">
              <a:tint val="40000"/>
              <a:alpha val="90000"/>
              <a:hueOff val="-3866226"/>
              <a:satOff val="-3027"/>
              <a:lumOff val="34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How can consumers request access to APIs and learn how to use them?</a:t>
          </a:r>
        </a:p>
      </dsp:txBody>
      <dsp:txXfrm rot="-5400000">
        <a:off x="4078224" y="1071252"/>
        <a:ext cx="7215060" cy="649127"/>
      </dsp:txXfrm>
    </dsp:sp>
    <dsp:sp modelId="{69BA1D27-6ACC-472D-9C0B-0F4CAA3A61BF}">
      <dsp:nvSpPr>
        <dsp:cNvPr id="0" name=""/>
        <dsp:cNvSpPr/>
      </dsp:nvSpPr>
      <dsp:spPr>
        <a:xfrm>
          <a:off x="0" y="946215"/>
          <a:ext cx="4078224" cy="899199"/>
        </a:xfrm>
        <a:prstGeom prst="roundRect">
          <a:avLst/>
        </a:prstGeom>
        <a:gradFill rotWithShape="0">
          <a:gsLst>
            <a:gs pos="0">
              <a:schemeClr val="accent2">
                <a:hueOff val="-3740719"/>
                <a:satOff val="-7325"/>
                <a:lumOff val="4902"/>
                <a:alphaOff val="0"/>
                <a:lumMod val="110000"/>
                <a:satMod val="105000"/>
                <a:tint val="67000"/>
              </a:schemeClr>
            </a:gs>
            <a:gs pos="50000">
              <a:schemeClr val="accent2">
                <a:hueOff val="-3740719"/>
                <a:satOff val="-7325"/>
                <a:lumOff val="4902"/>
                <a:alphaOff val="0"/>
                <a:lumMod val="105000"/>
                <a:satMod val="103000"/>
                <a:tint val="73000"/>
              </a:schemeClr>
            </a:gs>
            <a:gs pos="100000">
              <a:schemeClr val="accent2">
                <a:hueOff val="-3740719"/>
                <a:satOff val="-7325"/>
                <a:lumOff val="49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Onboarding</a:t>
          </a:r>
        </a:p>
      </dsp:txBody>
      <dsp:txXfrm>
        <a:off x="43895" y="990110"/>
        <a:ext cx="3990434" cy="811409"/>
      </dsp:txXfrm>
    </dsp:sp>
    <dsp:sp modelId="{259E031F-B95B-450A-9A6B-0C3D930B24A4}">
      <dsp:nvSpPr>
        <dsp:cNvPr id="0" name=""/>
        <dsp:cNvSpPr/>
      </dsp:nvSpPr>
      <dsp:spPr>
        <a:xfrm rot="5400000">
          <a:off x="7343632" y="-1285112"/>
          <a:ext cx="719359" cy="7250176"/>
        </a:xfrm>
        <a:prstGeom prst="round2SameRect">
          <a:avLst/>
        </a:prstGeom>
        <a:solidFill>
          <a:schemeClr val="accent2">
            <a:tint val="40000"/>
            <a:alpha val="90000"/>
            <a:hueOff val="-7732452"/>
            <a:satOff val="-6054"/>
            <a:lumOff val="690"/>
            <a:alphaOff val="0"/>
          </a:schemeClr>
        </a:solidFill>
        <a:ln w="6350" cap="flat" cmpd="sng" algn="ctr">
          <a:solidFill>
            <a:schemeClr val="accent2">
              <a:tint val="40000"/>
              <a:alpha val="90000"/>
              <a:hueOff val="-7732452"/>
              <a:satOff val="-6054"/>
              <a:lumOff val="6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How do I secure my vital data?</a:t>
          </a:r>
        </a:p>
        <a:p>
          <a:pPr marL="171450" lvl="1" indent="-171450" algn="l" defTabSz="800100">
            <a:lnSpc>
              <a:spcPct val="90000"/>
            </a:lnSpc>
            <a:spcBef>
              <a:spcPct val="0"/>
            </a:spcBef>
            <a:spcAft>
              <a:spcPct val="15000"/>
            </a:spcAft>
            <a:buChar char="•"/>
          </a:pPr>
          <a:r>
            <a:rPr lang="en-US" sz="1800" kern="1200" dirty="0"/>
            <a:t>How do I protect my backends from unauthorized access and overload?</a:t>
          </a:r>
        </a:p>
      </dsp:txBody>
      <dsp:txXfrm rot="-5400000">
        <a:off x="4078224" y="2015412"/>
        <a:ext cx="7215060" cy="649127"/>
      </dsp:txXfrm>
    </dsp:sp>
    <dsp:sp modelId="{17D84894-FF8A-44C6-AC12-BC17F50B32A8}">
      <dsp:nvSpPr>
        <dsp:cNvPr id="0" name=""/>
        <dsp:cNvSpPr/>
      </dsp:nvSpPr>
      <dsp:spPr>
        <a:xfrm>
          <a:off x="0" y="1890375"/>
          <a:ext cx="4078224" cy="899199"/>
        </a:xfrm>
        <a:prstGeom prst="roundRect">
          <a:avLst/>
        </a:prstGeom>
        <a:gradFill rotWithShape="0">
          <a:gsLst>
            <a:gs pos="0">
              <a:schemeClr val="accent2">
                <a:hueOff val="-7481439"/>
                <a:satOff val="-14650"/>
                <a:lumOff val="9803"/>
                <a:alphaOff val="0"/>
                <a:lumMod val="110000"/>
                <a:satMod val="105000"/>
                <a:tint val="67000"/>
              </a:schemeClr>
            </a:gs>
            <a:gs pos="50000">
              <a:schemeClr val="accent2">
                <a:hueOff val="-7481439"/>
                <a:satOff val="-14650"/>
                <a:lumOff val="9803"/>
                <a:alphaOff val="0"/>
                <a:lumMod val="105000"/>
                <a:satMod val="103000"/>
                <a:tint val="73000"/>
              </a:schemeClr>
            </a:gs>
            <a:gs pos="100000">
              <a:schemeClr val="accent2">
                <a:hueOff val="-7481439"/>
                <a:satOff val="-14650"/>
                <a:lumOff val="980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Security</a:t>
          </a:r>
        </a:p>
      </dsp:txBody>
      <dsp:txXfrm>
        <a:off x="43895" y="1934270"/>
        <a:ext cx="3990434" cy="811409"/>
      </dsp:txXfrm>
    </dsp:sp>
    <dsp:sp modelId="{0450C488-E486-4024-936D-6977CC6645F4}">
      <dsp:nvSpPr>
        <dsp:cNvPr id="0" name=""/>
        <dsp:cNvSpPr/>
      </dsp:nvSpPr>
      <dsp:spPr>
        <a:xfrm rot="5400000">
          <a:off x="7343632" y="-340953"/>
          <a:ext cx="719359" cy="7250176"/>
        </a:xfrm>
        <a:prstGeom prst="round2SameRect">
          <a:avLst/>
        </a:prstGeom>
        <a:solidFill>
          <a:schemeClr val="accent2">
            <a:tint val="40000"/>
            <a:alpha val="90000"/>
            <a:hueOff val="-11598679"/>
            <a:satOff val="-9080"/>
            <a:lumOff val="1034"/>
            <a:alphaOff val="0"/>
          </a:schemeClr>
        </a:solidFill>
        <a:ln w="6350" cap="flat" cmpd="sng" algn="ctr">
          <a:solidFill>
            <a:schemeClr val="accent2">
              <a:tint val="40000"/>
              <a:alpha val="90000"/>
              <a:hueOff val="-11598679"/>
              <a:satOff val="-9080"/>
              <a:lumOff val="103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Who is using my APIs and how much?</a:t>
          </a:r>
          <a:endParaRPr lang="en-US" sz="1800" kern="1200" dirty="0"/>
        </a:p>
        <a:p>
          <a:pPr marL="171450" lvl="1" indent="-171450" algn="l" defTabSz="800100">
            <a:lnSpc>
              <a:spcPct val="90000"/>
            </a:lnSpc>
            <a:spcBef>
              <a:spcPct val="0"/>
            </a:spcBef>
            <a:spcAft>
              <a:spcPct val="15000"/>
            </a:spcAft>
            <a:buChar char="•"/>
          </a:pPr>
          <a:r>
            <a:rPr lang="en-US" sz="1800" kern="1200" dirty="0"/>
            <a:t>Are my APIs online and working as expected?</a:t>
          </a:r>
        </a:p>
      </dsp:txBody>
      <dsp:txXfrm rot="-5400000">
        <a:off x="4078224" y="2959571"/>
        <a:ext cx="7215060" cy="649127"/>
      </dsp:txXfrm>
    </dsp:sp>
    <dsp:sp modelId="{8694D8FE-7BCC-43DA-9A38-080E1E15BFA0}">
      <dsp:nvSpPr>
        <dsp:cNvPr id="0" name=""/>
        <dsp:cNvSpPr/>
      </dsp:nvSpPr>
      <dsp:spPr>
        <a:xfrm>
          <a:off x="0" y="2834534"/>
          <a:ext cx="4078224" cy="899199"/>
        </a:xfrm>
        <a:prstGeom prst="roundRect">
          <a:avLst/>
        </a:prstGeom>
        <a:gradFill rotWithShape="0">
          <a:gsLst>
            <a:gs pos="0">
              <a:schemeClr val="accent2">
                <a:hueOff val="-11222158"/>
                <a:satOff val="-21976"/>
                <a:lumOff val="14705"/>
                <a:alphaOff val="0"/>
                <a:lumMod val="110000"/>
                <a:satMod val="105000"/>
                <a:tint val="67000"/>
              </a:schemeClr>
            </a:gs>
            <a:gs pos="50000">
              <a:schemeClr val="accent2">
                <a:hueOff val="-11222158"/>
                <a:satOff val="-21976"/>
                <a:lumOff val="14705"/>
                <a:alphaOff val="0"/>
                <a:lumMod val="105000"/>
                <a:satMod val="103000"/>
                <a:tint val="73000"/>
              </a:schemeClr>
            </a:gs>
            <a:gs pos="100000">
              <a:schemeClr val="accent2">
                <a:hueOff val="-11222158"/>
                <a:satOff val="-21976"/>
                <a:lumOff val="1470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Monitoring</a:t>
          </a:r>
        </a:p>
      </dsp:txBody>
      <dsp:txXfrm>
        <a:off x="43895" y="2878429"/>
        <a:ext cx="3990434" cy="811409"/>
      </dsp:txXfrm>
    </dsp:sp>
    <dsp:sp modelId="{F3F74EB1-ADBC-4221-AE9C-F5C35697F9BC}">
      <dsp:nvSpPr>
        <dsp:cNvPr id="0" name=""/>
        <dsp:cNvSpPr/>
      </dsp:nvSpPr>
      <dsp:spPr>
        <a:xfrm rot="5400000">
          <a:off x="7343632" y="603205"/>
          <a:ext cx="719359" cy="7250176"/>
        </a:xfrm>
        <a:prstGeom prst="round2SameRect">
          <a:avLst/>
        </a:prstGeom>
        <a:solidFill>
          <a:schemeClr val="accent2">
            <a:tint val="40000"/>
            <a:alpha val="90000"/>
            <a:hueOff val="-15464905"/>
            <a:satOff val="-12107"/>
            <a:lumOff val="1379"/>
            <a:alphaOff val="0"/>
          </a:schemeClr>
        </a:solidFill>
        <a:ln w="6350" cap="flat" cmpd="sng" algn="ctr">
          <a:solidFill>
            <a:schemeClr val="accent2">
              <a:tint val="40000"/>
              <a:alpha val="90000"/>
              <a:hueOff val="-15464905"/>
              <a:satOff val="-12107"/>
              <a:lumOff val="13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How do I evolve my APIs without adversely impacting consumers?</a:t>
          </a:r>
        </a:p>
      </dsp:txBody>
      <dsp:txXfrm rot="-5400000">
        <a:off x="4078224" y="3903729"/>
        <a:ext cx="7215060" cy="649127"/>
      </dsp:txXfrm>
    </dsp:sp>
    <dsp:sp modelId="{1168E82E-DEC2-45DD-92A1-278685F9762E}">
      <dsp:nvSpPr>
        <dsp:cNvPr id="0" name=""/>
        <dsp:cNvSpPr/>
      </dsp:nvSpPr>
      <dsp:spPr>
        <a:xfrm>
          <a:off x="0" y="3778694"/>
          <a:ext cx="4078224" cy="899199"/>
        </a:xfrm>
        <a:prstGeom prst="roundRect">
          <a:avLst/>
        </a:prstGeom>
        <a:gradFill rotWithShape="0">
          <a:gsLst>
            <a:gs pos="0">
              <a:schemeClr val="accent2">
                <a:hueOff val="-14962877"/>
                <a:satOff val="-29301"/>
                <a:lumOff val="19606"/>
                <a:alphaOff val="0"/>
                <a:lumMod val="110000"/>
                <a:satMod val="105000"/>
                <a:tint val="67000"/>
              </a:schemeClr>
            </a:gs>
            <a:gs pos="50000">
              <a:schemeClr val="accent2">
                <a:hueOff val="-14962877"/>
                <a:satOff val="-29301"/>
                <a:lumOff val="19606"/>
                <a:alphaOff val="0"/>
                <a:lumMod val="105000"/>
                <a:satMod val="103000"/>
                <a:tint val="73000"/>
              </a:schemeClr>
            </a:gs>
            <a:gs pos="100000">
              <a:schemeClr val="accent2">
                <a:hueOff val="-14962877"/>
                <a:satOff val="-29301"/>
                <a:lumOff val="196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n-US" sz="4500" kern="1200" dirty="0"/>
            <a:t>Lifecycle</a:t>
          </a:r>
        </a:p>
      </dsp:txBody>
      <dsp:txXfrm>
        <a:off x="43895" y="3822589"/>
        <a:ext cx="3990434" cy="811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54803-BE08-4572-83A6-ABACE8E0C217}">
      <dsp:nvSpPr>
        <dsp:cNvPr id="0" name=""/>
        <dsp:cNvSpPr/>
      </dsp:nvSpPr>
      <dsp:spPr>
        <a:xfrm>
          <a:off x="1134886" y="1653"/>
          <a:ext cx="2106595" cy="1451444"/>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433D7-3552-45F5-8477-C6F7106BBB41}">
      <dsp:nvSpPr>
        <dsp:cNvPr id="0" name=""/>
        <dsp:cNvSpPr/>
      </dsp:nvSpPr>
      <dsp:spPr>
        <a:xfrm>
          <a:off x="1134886" y="1453098"/>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API Documentation</a:t>
          </a:r>
        </a:p>
      </dsp:txBody>
      <dsp:txXfrm>
        <a:off x="1134886" y="1453098"/>
        <a:ext cx="2106595" cy="781546"/>
      </dsp:txXfrm>
    </dsp:sp>
    <dsp:sp modelId="{9A8C22DE-57A7-4416-8640-59CB5A3E66E5}">
      <dsp:nvSpPr>
        <dsp:cNvPr id="0" name=""/>
        <dsp:cNvSpPr/>
      </dsp:nvSpPr>
      <dsp:spPr>
        <a:xfrm>
          <a:off x="3452230" y="1653"/>
          <a:ext cx="2106595" cy="1451444"/>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FCEAF-84D2-4FC9-8906-C01E7B3E5489}">
      <dsp:nvSpPr>
        <dsp:cNvPr id="0" name=""/>
        <dsp:cNvSpPr/>
      </dsp:nvSpPr>
      <dsp:spPr>
        <a:xfrm>
          <a:off x="3452230" y="1453098"/>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Rate Limiting Access</a:t>
          </a:r>
        </a:p>
      </dsp:txBody>
      <dsp:txXfrm>
        <a:off x="3452230" y="1453098"/>
        <a:ext cx="2106595" cy="781546"/>
      </dsp:txXfrm>
    </dsp:sp>
    <dsp:sp modelId="{D3D3FC6A-1267-4E11-A07F-31483230A557}">
      <dsp:nvSpPr>
        <dsp:cNvPr id="0" name=""/>
        <dsp:cNvSpPr/>
      </dsp:nvSpPr>
      <dsp:spPr>
        <a:xfrm>
          <a:off x="5769574" y="1653"/>
          <a:ext cx="2106595" cy="1451444"/>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55AC01-8428-4772-970D-57D4C2BF60A2}">
      <dsp:nvSpPr>
        <dsp:cNvPr id="0" name=""/>
        <dsp:cNvSpPr/>
      </dsp:nvSpPr>
      <dsp:spPr>
        <a:xfrm>
          <a:off x="5769574" y="1453098"/>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Health Monitoring</a:t>
          </a:r>
        </a:p>
      </dsp:txBody>
      <dsp:txXfrm>
        <a:off x="5769574" y="1453098"/>
        <a:ext cx="2106595" cy="781546"/>
      </dsp:txXfrm>
    </dsp:sp>
    <dsp:sp modelId="{D97F73C4-AEF3-4099-8D34-03C96C4D35E0}">
      <dsp:nvSpPr>
        <dsp:cNvPr id="0" name=""/>
        <dsp:cNvSpPr/>
      </dsp:nvSpPr>
      <dsp:spPr>
        <a:xfrm>
          <a:off x="8086917" y="1653"/>
          <a:ext cx="2106595" cy="1451444"/>
        </a:xfrm>
        <a:prstGeom prst="round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2BE51-D03E-4F4B-80CB-5FD334574D7D}">
      <dsp:nvSpPr>
        <dsp:cNvPr id="0" name=""/>
        <dsp:cNvSpPr/>
      </dsp:nvSpPr>
      <dsp:spPr>
        <a:xfrm>
          <a:off x="8086917" y="1453098"/>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Modern Formats like JSON</a:t>
          </a:r>
        </a:p>
      </dsp:txBody>
      <dsp:txXfrm>
        <a:off x="8086917" y="1453098"/>
        <a:ext cx="2106595" cy="781546"/>
      </dsp:txXfrm>
    </dsp:sp>
    <dsp:sp modelId="{8F78AE60-D0D2-488E-B288-900D8CCEA959}">
      <dsp:nvSpPr>
        <dsp:cNvPr id="0" name=""/>
        <dsp:cNvSpPr/>
      </dsp:nvSpPr>
      <dsp:spPr>
        <a:xfrm>
          <a:off x="2293558" y="2445304"/>
          <a:ext cx="2106595" cy="1451444"/>
        </a:xfrm>
        <a:prstGeom prst="roundRect">
          <a:avLst/>
        </a:prstGeom>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5D349-27D7-4CA5-B91A-1CB3A774E9BB}">
      <dsp:nvSpPr>
        <dsp:cNvPr id="0" name=""/>
        <dsp:cNvSpPr/>
      </dsp:nvSpPr>
      <dsp:spPr>
        <a:xfrm>
          <a:off x="2293558" y="3896749"/>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kern="1200" dirty="0"/>
            <a:t>Connections to any API</a:t>
          </a:r>
        </a:p>
      </dsp:txBody>
      <dsp:txXfrm>
        <a:off x="2293558" y="3896749"/>
        <a:ext cx="2106595" cy="781546"/>
      </dsp:txXfrm>
    </dsp:sp>
    <dsp:sp modelId="{8CA59631-E2AA-45DA-BCA3-7F4E31A1A33A}">
      <dsp:nvSpPr>
        <dsp:cNvPr id="0" name=""/>
        <dsp:cNvSpPr/>
      </dsp:nvSpPr>
      <dsp:spPr>
        <a:xfrm>
          <a:off x="4610902" y="2445304"/>
          <a:ext cx="2106595" cy="1451444"/>
        </a:xfrm>
        <a:prstGeom prst="roundRect">
          <a:avLst/>
        </a:prstGeom>
        <a:blipFill dpi="0"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AB749A-C10D-496E-8403-71D0F5492622}">
      <dsp:nvSpPr>
        <dsp:cNvPr id="0" name=""/>
        <dsp:cNvSpPr/>
      </dsp:nvSpPr>
      <dsp:spPr>
        <a:xfrm>
          <a:off x="4610902" y="3896749"/>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0" i="0" kern="1200" dirty="0"/>
            <a:t>Analytics</a:t>
          </a:r>
          <a:endParaRPr lang="en-US" sz="2100" b="0" kern="1200" dirty="0"/>
        </a:p>
      </dsp:txBody>
      <dsp:txXfrm>
        <a:off x="4610902" y="3896749"/>
        <a:ext cx="2106595" cy="781546"/>
      </dsp:txXfrm>
    </dsp:sp>
    <dsp:sp modelId="{8CC05850-E4AA-47F4-8FF3-B5C6517A6A17}">
      <dsp:nvSpPr>
        <dsp:cNvPr id="0" name=""/>
        <dsp:cNvSpPr/>
      </dsp:nvSpPr>
      <dsp:spPr>
        <a:xfrm>
          <a:off x="6928245" y="2445304"/>
          <a:ext cx="2106595" cy="1451444"/>
        </a:xfrm>
        <a:prstGeom prst="roundRect">
          <a:avLst/>
        </a:prstGeom>
        <a:blipFill dpi="0"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4D5BD0-4CA1-40C9-83A2-134ED98A701F}">
      <dsp:nvSpPr>
        <dsp:cNvPr id="0" name=""/>
        <dsp:cNvSpPr/>
      </dsp:nvSpPr>
      <dsp:spPr>
        <a:xfrm>
          <a:off x="6928245" y="3896749"/>
          <a:ext cx="2106595" cy="781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marL="0" lvl="0" indent="0" algn="ctr" defTabSz="933450">
            <a:lnSpc>
              <a:spcPct val="90000"/>
            </a:lnSpc>
            <a:spcBef>
              <a:spcPct val="0"/>
            </a:spcBef>
            <a:spcAft>
              <a:spcPct val="35000"/>
            </a:spcAft>
            <a:buNone/>
          </a:pPr>
          <a:r>
            <a:rPr lang="en-US" sz="2100" b="0" i="0" kern="1200" dirty="0"/>
            <a:t>Security</a:t>
          </a:r>
          <a:endParaRPr lang="en-US" sz="2100" b="0" kern="1200" dirty="0"/>
        </a:p>
      </dsp:txBody>
      <dsp:txXfrm>
        <a:off x="6928245" y="3896749"/>
        <a:ext cx="2106595" cy="78154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B045B-2829-4EC7-A367-8D66F5813A8F}" type="datetimeFigureOut">
              <a:rPr lang="en-US" smtClean="0"/>
              <a:t>27-Sep-20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154B3-E2DC-487D-B19C-941BA1A3EE28}" type="slidenum">
              <a:rPr lang="en-US" smtClean="0"/>
              <a:t>‹#›</a:t>
            </a:fld>
            <a:endParaRPr lang="en-US"/>
          </a:p>
        </p:txBody>
      </p:sp>
    </p:spTree>
    <p:extLst>
      <p:ext uri="{BB962C8B-B14F-4D97-AF65-F5344CB8AC3E}">
        <p14:creationId xmlns:p14="http://schemas.microsoft.com/office/powerpoint/2010/main" val="3800423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154B3-E2DC-487D-B19C-941BA1A3EE28}" type="slidenum">
              <a:rPr lang="en-US" smtClean="0"/>
              <a:t>2</a:t>
            </a:fld>
            <a:endParaRPr lang="en-US"/>
          </a:p>
        </p:txBody>
      </p:sp>
    </p:spTree>
    <p:extLst>
      <p:ext uri="{BB962C8B-B14F-4D97-AF65-F5344CB8AC3E}">
        <p14:creationId xmlns:p14="http://schemas.microsoft.com/office/powerpoint/2010/main" val="2885145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154B3-E2DC-487D-B19C-941BA1A3EE28}" type="slidenum">
              <a:rPr lang="en-US" smtClean="0"/>
              <a:t>3</a:t>
            </a:fld>
            <a:endParaRPr lang="en-US"/>
          </a:p>
        </p:txBody>
      </p:sp>
    </p:spTree>
    <p:extLst>
      <p:ext uri="{BB962C8B-B14F-4D97-AF65-F5344CB8AC3E}">
        <p14:creationId xmlns:p14="http://schemas.microsoft.com/office/powerpoint/2010/main" val="2786605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154B3-E2DC-487D-B19C-941BA1A3EE28}" type="slidenum">
              <a:rPr lang="en-US" smtClean="0"/>
              <a:t>4</a:t>
            </a:fld>
            <a:endParaRPr lang="en-US"/>
          </a:p>
        </p:txBody>
      </p:sp>
    </p:spTree>
    <p:extLst>
      <p:ext uri="{BB962C8B-B14F-4D97-AF65-F5344CB8AC3E}">
        <p14:creationId xmlns:p14="http://schemas.microsoft.com/office/powerpoint/2010/main" val="22285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50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65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6F712-07B0-674A-BF47-051E935C8D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580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28-Sep-20 6:39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755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654CA494-95CD-4E00-A003-28CC5FC050B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5F95C65-2024-4185-9A0C-0B041CC54F2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ACE017C8-58D1-4094-BCC5-34944538C742}"/>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Rectangle 12">
            <a:extLst>
              <a:ext uri="{FF2B5EF4-FFF2-40B4-BE49-F238E27FC236}">
                <a16:creationId xmlns:a16="http://schemas.microsoft.com/office/drawing/2014/main" id="{F15B14FB-E145-4514-9710-E930B7E42AEA}"/>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Rounded Corners 13">
            <a:extLst>
              <a:ext uri="{FF2B5EF4-FFF2-40B4-BE49-F238E27FC236}">
                <a16:creationId xmlns:a16="http://schemas.microsoft.com/office/drawing/2014/main" id="{6DFA1C78-D46B-487B-A045-310FD3AB4E92}"/>
              </a:ext>
            </a:extLst>
          </p:cNvPr>
          <p:cNvSpPr/>
          <p:nvPr userDrawn="1"/>
        </p:nvSpPr>
        <p:spPr>
          <a:xfrm>
            <a:off x="11844618" y="6249961"/>
            <a:ext cx="230420" cy="460402"/>
          </a:xfrm>
          <a:prstGeom prst="roundRect">
            <a:avLst>
              <a:gd name="adj" fmla="val 7366"/>
            </a:avLst>
          </a:prstGeom>
          <a:solidFill>
            <a:srgbClr val="25C6E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2AD04797-E1F4-41A7-A9F2-6E573C6F6509}"/>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667249C6-3754-4E13-90D7-C3F7CBE5AA9E}"/>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itle Placeholder 1">
            <a:extLst>
              <a:ext uri="{FF2B5EF4-FFF2-40B4-BE49-F238E27FC236}">
                <a16:creationId xmlns:a16="http://schemas.microsoft.com/office/drawing/2014/main" id="{F540A948-352D-4F18-8FB5-AB16C3C4E941}"/>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19" name="Footer Placeholder 4">
            <a:extLst>
              <a:ext uri="{FF2B5EF4-FFF2-40B4-BE49-F238E27FC236}">
                <a16:creationId xmlns:a16="http://schemas.microsoft.com/office/drawing/2014/main" id="{76F2AF8D-446E-4001-A718-B49EFDABCA36}"/>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20" name="Slide Number Placeholder 5">
            <a:extLst>
              <a:ext uri="{FF2B5EF4-FFF2-40B4-BE49-F238E27FC236}">
                <a16:creationId xmlns:a16="http://schemas.microsoft.com/office/drawing/2014/main" id="{9525F571-DB02-4E03-BFD5-1BB2F38A31D7}"/>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
        <p:nvSpPr>
          <p:cNvPr id="18" name="Text Placeholder 2">
            <a:extLst>
              <a:ext uri="{FF2B5EF4-FFF2-40B4-BE49-F238E27FC236}">
                <a16:creationId xmlns:a16="http://schemas.microsoft.com/office/drawing/2014/main" id="{A121BBE1-2F16-449D-8477-C5CDD4C6976F}"/>
              </a:ext>
            </a:extLst>
          </p:cNvPr>
          <p:cNvSpPr>
            <a:spLocks noGrp="1"/>
          </p:cNvSpPr>
          <p:nvPr>
            <p:ph idx="1"/>
          </p:nvPr>
        </p:nvSpPr>
        <p:spPr>
          <a:xfrm>
            <a:off x="432000" y="1512000"/>
            <a:ext cx="11328000" cy="4679250"/>
          </a:xfrm>
          <a:prstGeom prst="rect">
            <a:avLst/>
          </a:prstGeom>
          <a:noFill/>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Freeform 5">
            <a:extLst>
              <a:ext uri="{FF2B5EF4-FFF2-40B4-BE49-F238E27FC236}">
                <a16:creationId xmlns:a16="http://schemas.microsoft.com/office/drawing/2014/main" id="{0FC34390-C703-4741-AA00-251BA239852C}"/>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5">
            <a:extLst>
              <a:ext uri="{FF2B5EF4-FFF2-40B4-BE49-F238E27FC236}">
                <a16:creationId xmlns:a16="http://schemas.microsoft.com/office/drawing/2014/main" id="{57871108-29FF-491F-BC9A-893BD069B4B2}"/>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1900118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416484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124335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73C13C6C-F52D-423C-8508-EE9303DCB30E}"/>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654A3222-ECC6-4EA5-9772-8847CD83B762}"/>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216156AD-6931-4826-914B-D0C2DDD1D880}"/>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id="{8868CA13-8E3E-46D9-B7D5-E2BD4737C3C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6541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BAA6E84E-33D1-4C0D-851A-8A34F40DDF67}"/>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C3E757A-DD82-4C8A-B3C4-3B16DF10F6D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C99DC2D5-4698-4728-9EAB-86B55F443A41}"/>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5">
            <a:extLst>
              <a:ext uri="{FF2B5EF4-FFF2-40B4-BE49-F238E27FC236}">
                <a16:creationId xmlns:a16="http://schemas.microsoft.com/office/drawing/2014/main" id="{1EC4C99F-D174-4CFC-9D2C-4049BDACDFDB}"/>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94239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Freeform 5">
            <a:extLst>
              <a:ext uri="{FF2B5EF4-FFF2-40B4-BE49-F238E27FC236}">
                <a16:creationId xmlns:a16="http://schemas.microsoft.com/office/drawing/2014/main" id="{701AAE56-02A8-4D82-9AD0-5BE0F920DDE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309614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60956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98914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4001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52424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48139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0EDBBD6A-C8EB-497C-890C-4F5836F40D50}"/>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72B12654-36DE-4056-86D7-BE0C6DEE024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id="{31DFDE2B-66A7-4E0C-842E-2A50FE7989A6}"/>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2B77ECA7-0056-483B-A323-ECB7E1F81685}"/>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US" noProof="0" dirty="0"/>
              <a:t>Add a footer</a:t>
            </a:r>
          </a:p>
        </p:txBody>
      </p:sp>
    </p:spTree>
    <p:extLst>
      <p:ext uri="{BB962C8B-B14F-4D97-AF65-F5344CB8AC3E}">
        <p14:creationId xmlns:p14="http://schemas.microsoft.com/office/powerpoint/2010/main" val="3919820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3988267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39303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a:ln>
            <a:solidFill>
              <a:schemeClr val="accent5">
                <a:lumMod val="50000"/>
                <a:lumOff val="50000"/>
              </a:schemeClr>
            </a:solidFill>
          </a:ln>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id="{1B3B1662-8902-44D0-A545-5008B483D16F}"/>
              </a:ext>
            </a:extLst>
          </p:cNvPr>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1932141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71242"/>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375309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lide - 1">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spTree>
    <p:extLst>
      <p:ext uri="{BB962C8B-B14F-4D97-AF65-F5344CB8AC3E}">
        <p14:creationId xmlns:p14="http://schemas.microsoft.com/office/powerpoint/2010/main" val="356542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1309076"/>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91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91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8618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7755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2414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1">
    <p:bg>
      <p:bgPr>
        <a:solidFill>
          <a:schemeClr val="bg1"/>
        </a:solidFill>
        <a:effectLst/>
      </p:bgPr>
    </p:bg>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4AE814C7-08E9-4A49-8A3E-149C108EE284}"/>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id="{6D9D14BE-253F-4F2C-BD2A-279B1E6A53A9}"/>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008B2C89-7EC0-4B72-87E4-A5E85FF0C6A2}"/>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noProof="0" dirty="0"/>
          </a:p>
        </p:txBody>
      </p:sp>
      <p:sp>
        <p:nvSpPr>
          <p:cNvPr id="14" name="Freeform 5">
            <a:extLst>
              <a:ext uri="{FF2B5EF4-FFF2-40B4-BE49-F238E27FC236}">
                <a16:creationId xmlns:a16="http://schemas.microsoft.com/office/drawing/2014/main" id="{25D97C2C-7495-4BD6-89FC-8A59E1A0D88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3" name="Freeform 5">
            <a:extLst>
              <a:ext uri="{FF2B5EF4-FFF2-40B4-BE49-F238E27FC236}">
                <a16:creationId xmlns:a16="http://schemas.microsoft.com/office/drawing/2014/main" id="{F81A58A3-8E39-478E-8E8F-18C727461F5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79798534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15524170-AA7C-45C5-90D6-FA4F83F11BE7}"/>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id="{ABA549D1-5D21-4962-8DD2-913FB54A8B88}"/>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noProof="0" dirty="0"/>
          </a:p>
        </p:txBody>
      </p:sp>
      <p:sp>
        <p:nvSpPr>
          <p:cNvPr id="11" name="Freeform 5">
            <a:extLst>
              <a:ext uri="{FF2B5EF4-FFF2-40B4-BE49-F238E27FC236}">
                <a16:creationId xmlns:a16="http://schemas.microsoft.com/office/drawing/2014/main" id="{DDAD6270-2F5B-4C79-8EF7-7165C922AB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2" name="Freeform 5">
            <a:extLst>
              <a:ext uri="{FF2B5EF4-FFF2-40B4-BE49-F238E27FC236}">
                <a16:creationId xmlns:a16="http://schemas.microsoft.com/office/drawing/2014/main" id="{80CAC18B-ECD4-48E9-9526-71364CFCDE07}"/>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F5DCAE59-9F84-4AC2-B574-51384FFB2B0F}"/>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3365606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2" name="Freeform 5">
            <a:extLst>
              <a:ext uri="{FF2B5EF4-FFF2-40B4-BE49-F238E27FC236}">
                <a16:creationId xmlns:a16="http://schemas.microsoft.com/office/drawing/2014/main" id="{52F476D8-976E-4AD7-A89C-7445D67A2CF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id="{E93BBFD2-B006-4D7C-9DF8-1596A47A37B9}"/>
              </a:ext>
            </a:extLst>
          </p:cNvPr>
          <p:cNvSpPr>
            <a:spLocks noChangeAspect="1"/>
          </p:cNvSpPr>
          <p:nvPr userDrawn="1"/>
        </p:nvSpPr>
        <p:spPr bwMode="auto">
          <a:xfrm>
            <a:off x="431801" y="5530291"/>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5F2EEF8D-3876-4144-B2EB-00F77E2786CB}"/>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noProof="0" dirty="0"/>
          </a:p>
        </p:txBody>
      </p:sp>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15" name="Freeform 5">
            <a:extLst>
              <a:ext uri="{FF2B5EF4-FFF2-40B4-BE49-F238E27FC236}">
                <a16:creationId xmlns:a16="http://schemas.microsoft.com/office/drawing/2014/main" id="{A2E14160-2BC2-40E2-BF12-D41C2F7D2CB7}"/>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5">
            <a:extLst>
              <a:ext uri="{FF2B5EF4-FFF2-40B4-BE49-F238E27FC236}">
                <a16:creationId xmlns:a16="http://schemas.microsoft.com/office/drawing/2014/main" id="{C60A8290-8492-4F3C-9A45-E2558272C95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466328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25C6E3"/>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F2F2F2"/>
            </a:solidFill>
            <a:prstDash val="solid"/>
            <a:miter lim="800000"/>
            <a:headEnd/>
            <a:tailEnd/>
          </a:ln>
        </p:spPr>
        <p:txBody>
          <a:bodyPr vert="horz" wrap="square" lIns="91440" tIns="45720" rIns="91440" bIns="45720" numCol="1" anchor="t" anchorCtr="0" compatLnSpc="1">
            <a:prstTxWarp prst="textNoShape">
              <a:avLst/>
            </a:prstTxWarp>
          </a:bodyPr>
          <a:lstStyle/>
          <a:p>
            <a:pPr lvl="0"/>
            <a:endParaRPr lang="en-US" noProof="0"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6" name="Freeform 5">
            <a:extLst>
              <a:ext uri="{FF2B5EF4-FFF2-40B4-BE49-F238E27FC236}">
                <a16:creationId xmlns:a16="http://schemas.microsoft.com/office/drawing/2014/main" id="{7511E728-4E10-4F86-8D12-F175E5CFD357}"/>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4100291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rgbClr val="25C6E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2786320"/>
      </p:ext>
    </p:extLst>
  </p:cSld>
  <p:clrMap bg1="lt1" tx1="dk1" bg2="lt2" tx2="dk2" accent1="accent1" accent2="accent2" accent3="accent3" accent4="accent4" accent5="accent5" accent6="accent6" hlink="hlink" folHlink="folHlink"/>
  <p:sldLayoutIdLst>
    <p:sldLayoutId id="2147483730"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1" r:id="rId24"/>
    <p:sldLayoutId id="2147483732" r:id="rId25"/>
    <p:sldLayoutId id="2147483733" r:id="rId26"/>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hyperlink" Target="https://channel9.msdn.com/events/Ignite/Microsoft-Ignite-Orlando-2017/BRK2186?term=BRK2186&amp;lang-en=true" TargetMode="External"/><Relationship Id="rId1" Type="http://schemas.openxmlformats.org/officeDocument/2006/relationships/slideLayout" Target="../slideLayouts/slideLayout1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diagramLayout" Target="../diagrams/layout3.xml"/><Relationship Id="rId7" Type="http://schemas.openxmlformats.org/officeDocument/2006/relationships/image" Target="../media/image40.pn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42.png"/><Relationship Id="rId7" Type="http://schemas.microsoft.com/office/2007/relationships/hdphoto" Target="../media/hdphoto1.wdp"/><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17.png"/><Relationship Id="rId5" Type="http://schemas.openxmlformats.org/officeDocument/2006/relationships/image" Target="../media/image44.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hyperlink" Target="https://channel9.msdn.com/events/Ignite/Microsoft-Ignite-Orlando-2017/BRK2186?term=BRK2186&amp;lang-en=true" TargetMode="External"/><Relationship Id="rId4" Type="http://schemas.openxmlformats.org/officeDocument/2006/relationships/image" Target="../media/image43.png"/><Relationship Id="rId9" Type="http://schemas.openxmlformats.org/officeDocument/2006/relationships/image" Target="../media/image15.png"/><Relationship Id="rId14" Type="http://schemas.openxmlformats.org/officeDocument/2006/relationships/image" Target="../media/image2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hyperlink" Target="https://channel9.msdn.com/events/Ignite/Microsoft-Ignite-Orlando-2017/BRK2186?term=BRK2186&amp;lang-en=true" TargetMode="Externa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hyperlink" Target="https://channel9.msdn.com/events/Ignite/Microsoft-Ignite-Orlando-2017/BRK2186?term=BRK2186&amp;lang-en=tru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channel9.msdn.com/events/Ignite/Microsoft-Ignite-Orlando-2017/BRK2186?term=BRK2186&amp;lang-en=tru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channel9.msdn.com/events/Ignite/Microsoft-Ignite-Orlando-2017/BRK2186?term=BRK2186&amp;lang-en=true"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hyperlink" Target="https://channel9.msdn.com/events/Ignite/Microsoft-Ignite-Orlando-2017/BRK2186?term=BRK2186&amp;lang-en=true" TargetMode="Externa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4.png"/><Relationship Id="rId3" Type="http://schemas.openxmlformats.org/officeDocument/2006/relationships/image" Target="../media/image44.png"/><Relationship Id="rId7" Type="http://schemas.openxmlformats.org/officeDocument/2006/relationships/hyperlink" Target="https://channel9.msdn.com/events/Ignite/Microsoft-Ignite-Orlando-2017/BRK2186?term=BRK2186&amp;lang-en=true" TargetMode="External"/><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43.png"/><Relationship Id="rId16" Type="http://schemas.openxmlformats.org/officeDocument/2006/relationships/image" Target="../media/image23.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8.svg"/><Relationship Id="rId5" Type="http://schemas.openxmlformats.org/officeDocument/2006/relationships/image" Target="../media/image45.pn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5.svg"/><Relationship Id="rId4" Type="http://schemas.openxmlformats.org/officeDocument/2006/relationships/image" Target="../media/image46.png"/><Relationship Id="rId9" Type="http://schemas.openxmlformats.org/officeDocument/2006/relationships/image" Target="../media/image16.svg"/><Relationship Id="rId1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hyperlink" Target="https://channel9.msdn.com/events/Ignite/Microsoft-Ignite-Orlando-2017/BRK2186?term=BRK2186&amp;lang-en=true" TargetMode="External"/><Relationship Id="rId3" Type="http://schemas.openxmlformats.org/officeDocument/2006/relationships/image" Target="../media/image44.png"/><Relationship Id="rId7" Type="http://schemas.openxmlformats.org/officeDocument/2006/relationships/image" Target="../media/image51.png"/><Relationship Id="rId12"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1.xml"/><Relationship Id="rId6" Type="http://schemas.openxmlformats.org/officeDocument/2006/relationships/image" Target="../media/image50.png"/><Relationship Id="rId11" Type="http://schemas.openxmlformats.org/officeDocument/2006/relationships/image" Target="../media/image42.png"/><Relationship Id="rId5" Type="http://schemas.openxmlformats.org/officeDocument/2006/relationships/image" Target="../media/image49.png"/><Relationship Id="rId10" Type="http://schemas.microsoft.com/office/2007/relationships/hdphoto" Target="../media/hdphoto1.wdp"/><Relationship Id="rId4" Type="http://schemas.openxmlformats.org/officeDocument/2006/relationships/image" Target="../media/image48.png"/><Relationship Id="rId9"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21.xml"/><Relationship Id="rId6" Type="http://schemas.openxmlformats.org/officeDocument/2006/relationships/image" Target="../media/image45.png"/><Relationship Id="rId5" Type="http://schemas.openxmlformats.org/officeDocument/2006/relationships/image" Target="../media/image53.png"/><Relationship Id="rId10" Type="http://schemas.openxmlformats.org/officeDocument/2006/relationships/hyperlink" Target="https://channel9.msdn.com/events/Ignite/Microsoft-Ignite-Orlando-2017/BRK2186?term=BRK2186&amp;lang-en=true" TargetMode="External"/><Relationship Id="rId4" Type="http://schemas.openxmlformats.org/officeDocument/2006/relationships/image" Target="../media/image48.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5.xml"/><Relationship Id="rId5" Type="http://schemas.openxmlformats.org/officeDocument/2006/relationships/hyperlink" Target="https://channel9.msdn.com/events/Ignite/Microsoft-Ignite-Orlando-2017/BRK2186?term=BRK2186&amp;lang-en=true"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hyperlink" Target="https://channel9.msdn.com/events/Ignite/Microsoft-Ignite-Orlando-2017/BRK2186?term=BRK2186&amp;lang-en=true" TargetMode="Externa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hyperlink" Target="https://channel9.msdn.com/events/Ignite/Microsoft-Ignite-Orlando-2017/BRK2186?term=BRK2186&amp;lang-en=true" TargetMode="Externa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21.xml"/><Relationship Id="rId5" Type="http://schemas.openxmlformats.org/officeDocument/2006/relationships/hyperlink" Target="https://channel9.msdn.com/events/Ignite/Microsoft-Ignite-Orlando-2017/BRK2186?term=BRK2186&amp;lang-en=true" TargetMode="Externa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hyperlink" Target="https://channel9.msdn.com/events/Ignite/Microsoft-Ignite-Orlando-2017/BRK2186?term=BRK2186&amp;lang-en=true"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AA6923d"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urveymonkey.com/r/YKB8QN9"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cognitive-services/qnamaker/overview/overview" TargetMode="External"/><Relationship Id="rId2" Type="http://schemas.openxmlformats.org/officeDocument/2006/relationships/hyperlink" Target="https://channel9.msdn.com/events/Ignite/Microsoft-Ignite-Orlando-2017/BRK2186?term=BRK2186&amp;lang-en=true" TargetMode="External"/><Relationship Id="rId1" Type="http://schemas.openxmlformats.org/officeDocument/2006/relationships/slideLayout" Target="../slideLayouts/slideLayout1.xml"/><Relationship Id="rId4" Type="http://schemas.openxmlformats.org/officeDocument/2006/relationships/hyperlink" Target="https://docs.microsoft.com/en-us/learn/paths/architect-api-integrati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tariq-abubaker/" TargetMode="Externa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twitter.com/taq_abubak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linkedin.com/in/amirismailyousef/" TargetMode="Externa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hyperlink" Target="https://channel9.msdn.com/events/Ignite/Microsoft-Ignite-Orlando-2017/BRK2186?term=BRK2186&amp;lang-en=true"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hyperlink" Target="https://channel9.msdn.com/events/Ignite/Microsoft-Ignite-Orlando-2017/BRK2186?term=BRK2186&amp;lang-en=true"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CC89E49C-F2C6-4F78-AA41-B2D8D646B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047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D518576F-C83B-4B36-8521-B0B22DC17D79}"/>
              </a:ext>
            </a:extLst>
          </p:cNvPr>
          <p:cNvSpPr/>
          <p:nvPr/>
        </p:nvSpPr>
        <p:spPr>
          <a:xfrm>
            <a:off x="7693090" y="4770286"/>
            <a:ext cx="2973449" cy="1312745"/>
          </a:xfrm>
          <a:prstGeom prst="rect">
            <a:avLst/>
          </a:prstGeom>
          <a:solidFill>
            <a:srgbClr val="8989F6"/>
          </a:solidFill>
          <a:ln/>
        </p:spPr>
        <p:style>
          <a:lnRef idx="1">
            <a:schemeClr val="dk1"/>
          </a:lnRef>
          <a:fillRef idx="2">
            <a:schemeClr val="dk1"/>
          </a:fillRef>
          <a:effectRef idx="1">
            <a:schemeClr val="dk1"/>
          </a:effectRef>
          <a:fontRef idx="minor">
            <a:schemeClr val="dk1"/>
          </a:fontRef>
        </p:style>
        <p:txBody>
          <a:bodyPr vert="vert" rtlCol="0" anchor="t"/>
          <a:lstStyle/>
          <a:p>
            <a:pPr algn="ctr"/>
            <a:r>
              <a:rPr lang="en-US" dirty="0">
                <a:solidFill>
                  <a:schemeClr val="bg1"/>
                </a:solidFill>
              </a:rPr>
              <a:t>Backend on Premises</a:t>
            </a:r>
          </a:p>
        </p:txBody>
      </p:sp>
      <p:sp>
        <p:nvSpPr>
          <p:cNvPr id="67" name="Rectangle 66">
            <a:extLst>
              <a:ext uri="{FF2B5EF4-FFF2-40B4-BE49-F238E27FC236}">
                <a16:creationId xmlns:a16="http://schemas.microsoft.com/office/drawing/2014/main" id="{3D8C9E6C-19A9-4C22-80E3-8D15C656EECD}"/>
              </a:ext>
            </a:extLst>
          </p:cNvPr>
          <p:cNvSpPr/>
          <p:nvPr/>
        </p:nvSpPr>
        <p:spPr>
          <a:xfrm>
            <a:off x="784055" y="4764949"/>
            <a:ext cx="6902986" cy="1312745"/>
          </a:xfrm>
          <a:prstGeom prst="rect">
            <a:avLst/>
          </a:prstGeom>
          <a:solidFill>
            <a:srgbClr val="C6EEA5"/>
          </a:solidFill>
          <a:ln/>
        </p:spPr>
        <p:style>
          <a:lnRef idx="1">
            <a:schemeClr val="dk1"/>
          </a:lnRef>
          <a:fillRef idx="2">
            <a:schemeClr val="dk1"/>
          </a:fillRef>
          <a:effectRef idx="1">
            <a:schemeClr val="dk1"/>
          </a:effectRef>
          <a:fontRef idx="minor">
            <a:schemeClr val="dk1"/>
          </a:fontRef>
        </p:style>
        <p:txBody>
          <a:bodyPr vert="vert270" rtlCol="0" anchor="t" anchorCtr="1"/>
          <a:lstStyle/>
          <a:p>
            <a:pPr algn="ctr"/>
            <a:r>
              <a:rPr lang="en-US" dirty="0">
                <a:solidFill>
                  <a:schemeClr val="tx1"/>
                </a:solidFill>
              </a:rPr>
              <a:t>Backend on Azure</a:t>
            </a:r>
          </a:p>
        </p:txBody>
      </p:sp>
      <p:sp>
        <p:nvSpPr>
          <p:cNvPr id="2" name="Title 1">
            <a:extLst>
              <a:ext uri="{FF2B5EF4-FFF2-40B4-BE49-F238E27FC236}">
                <a16:creationId xmlns:a16="http://schemas.microsoft.com/office/drawing/2014/main" id="{30B55E87-1359-489B-8C11-30FE81FC7184}"/>
              </a:ext>
            </a:extLst>
          </p:cNvPr>
          <p:cNvSpPr>
            <a:spLocks noGrp="1"/>
          </p:cNvSpPr>
          <p:nvPr>
            <p:ph type="title"/>
          </p:nvPr>
        </p:nvSpPr>
        <p:spPr/>
        <p:txBody>
          <a:bodyPr/>
          <a:lstStyle/>
          <a:p>
            <a:r>
              <a:rPr lang="en-US" dirty="0">
                <a:solidFill>
                  <a:schemeClr val="tx1"/>
                </a:solidFill>
              </a:rPr>
              <a:t>Solve the challenge with API Management</a:t>
            </a:r>
          </a:p>
        </p:txBody>
      </p:sp>
      <p:sp>
        <p:nvSpPr>
          <p:cNvPr id="4" name="Slide Number Placeholder 3">
            <a:extLst>
              <a:ext uri="{FF2B5EF4-FFF2-40B4-BE49-F238E27FC236}">
                <a16:creationId xmlns:a16="http://schemas.microsoft.com/office/drawing/2014/main" id="{EB878BC9-13AC-46D2-9501-C36BF911ACE9}"/>
              </a:ext>
            </a:extLst>
          </p:cNvPr>
          <p:cNvSpPr>
            <a:spLocks noGrp="1"/>
          </p:cNvSpPr>
          <p:nvPr>
            <p:ph type="sldNum" sz="quarter" idx="33"/>
          </p:nvPr>
        </p:nvSpPr>
        <p:spPr/>
        <p:txBody>
          <a:bodyPr/>
          <a:lstStyle/>
          <a:p>
            <a:fld id="{19B51A1E-902D-48AF-9020-955120F399B6}" type="slidenum">
              <a:rPr lang="en-US" noProof="0" smtClean="0"/>
              <a:pPr/>
              <a:t>10</a:t>
            </a:fld>
            <a:endParaRPr lang="en-US" noProof="0" dirty="0"/>
          </a:p>
        </p:txBody>
      </p:sp>
      <p:sp>
        <p:nvSpPr>
          <p:cNvPr id="6" name="Rectangle 5">
            <a:extLst>
              <a:ext uri="{FF2B5EF4-FFF2-40B4-BE49-F238E27FC236}">
                <a16:creationId xmlns:a16="http://schemas.microsoft.com/office/drawing/2014/main" id="{A521BEC9-E206-4061-A6EB-C29542716395}"/>
              </a:ext>
            </a:extLst>
          </p:cNvPr>
          <p:cNvSpPr/>
          <p:nvPr/>
        </p:nvSpPr>
        <p:spPr>
          <a:xfrm>
            <a:off x="784056" y="1316240"/>
            <a:ext cx="1914570" cy="1455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9D5DE1D-CE7E-4DE2-B304-49BF5DDF6E88}"/>
              </a:ext>
            </a:extLst>
          </p:cNvPr>
          <p:cNvSpPr/>
          <p:nvPr/>
        </p:nvSpPr>
        <p:spPr>
          <a:xfrm>
            <a:off x="6096000" y="1316240"/>
            <a:ext cx="1914570" cy="14559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DC1410-21D8-4BB2-B59F-8E616DD2C0EE}"/>
              </a:ext>
            </a:extLst>
          </p:cNvPr>
          <p:cNvSpPr/>
          <p:nvPr/>
        </p:nvSpPr>
        <p:spPr>
          <a:xfrm>
            <a:off x="3440028" y="1318459"/>
            <a:ext cx="1914570" cy="145593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E5AE58-44EC-4605-A604-6E842F552AF2}"/>
              </a:ext>
            </a:extLst>
          </p:cNvPr>
          <p:cNvSpPr/>
          <p:nvPr/>
        </p:nvSpPr>
        <p:spPr>
          <a:xfrm>
            <a:off x="8751972" y="1316240"/>
            <a:ext cx="1914570" cy="145593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CD8BB18-4AB7-42D1-B536-DA42695EFD46}"/>
              </a:ext>
            </a:extLst>
          </p:cNvPr>
          <p:cNvSpPr txBox="1"/>
          <p:nvPr/>
        </p:nvSpPr>
        <p:spPr>
          <a:xfrm>
            <a:off x="8010570" y="1680645"/>
            <a:ext cx="741402" cy="584775"/>
          </a:xfrm>
          <a:prstGeom prst="rect">
            <a:avLst/>
          </a:prstGeom>
          <a:noFill/>
        </p:spPr>
        <p:txBody>
          <a:bodyPr wrap="square" rtlCol="0">
            <a:spAutoFit/>
          </a:bodyPr>
          <a:lstStyle/>
          <a:p>
            <a:pPr algn="ctr"/>
            <a:r>
              <a:rPr lang="en-US" sz="3200" dirty="0"/>
              <a:t>…</a:t>
            </a:r>
            <a:endParaRPr lang="en-US" dirty="0"/>
          </a:p>
        </p:txBody>
      </p:sp>
      <p:sp>
        <p:nvSpPr>
          <p:cNvPr id="14" name="TextBox 13">
            <a:extLst>
              <a:ext uri="{FF2B5EF4-FFF2-40B4-BE49-F238E27FC236}">
                <a16:creationId xmlns:a16="http://schemas.microsoft.com/office/drawing/2014/main" id="{5047DF91-0D7A-495E-B4A7-CFF4911BC759}"/>
              </a:ext>
            </a:extLst>
          </p:cNvPr>
          <p:cNvSpPr txBox="1"/>
          <p:nvPr/>
        </p:nvSpPr>
        <p:spPr>
          <a:xfrm>
            <a:off x="784056" y="854575"/>
            <a:ext cx="1914570" cy="461665"/>
          </a:xfrm>
          <a:prstGeom prst="rect">
            <a:avLst/>
          </a:prstGeom>
          <a:noFill/>
        </p:spPr>
        <p:txBody>
          <a:bodyPr wrap="square" rtlCol="0">
            <a:spAutoFit/>
          </a:bodyPr>
          <a:lstStyle/>
          <a:p>
            <a:pPr algn="ctr"/>
            <a:r>
              <a:rPr lang="en-US" sz="2400" dirty="0"/>
              <a:t>Product 1</a:t>
            </a:r>
          </a:p>
        </p:txBody>
      </p:sp>
      <p:sp>
        <p:nvSpPr>
          <p:cNvPr id="16" name="TextBox 15">
            <a:extLst>
              <a:ext uri="{FF2B5EF4-FFF2-40B4-BE49-F238E27FC236}">
                <a16:creationId xmlns:a16="http://schemas.microsoft.com/office/drawing/2014/main" id="{8C6766A9-026A-47E5-8466-3D5B7A8A4BE6}"/>
              </a:ext>
            </a:extLst>
          </p:cNvPr>
          <p:cNvSpPr txBox="1"/>
          <p:nvPr/>
        </p:nvSpPr>
        <p:spPr>
          <a:xfrm>
            <a:off x="3440028" y="854574"/>
            <a:ext cx="1914570" cy="461665"/>
          </a:xfrm>
          <a:prstGeom prst="rect">
            <a:avLst/>
          </a:prstGeom>
          <a:noFill/>
        </p:spPr>
        <p:txBody>
          <a:bodyPr wrap="square" rtlCol="0">
            <a:spAutoFit/>
          </a:bodyPr>
          <a:lstStyle/>
          <a:p>
            <a:pPr algn="ctr"/>
            <a:r>
              <a:rPr lang="en-US" sz="2400" dirty="0"/>
              <a:t>Product 2</a:t>
            </a:r>
          </a:p>
        </p:txBody>
      </p:sp>
      <p:sp>
        <p:nvSpPr>
          <p:cNvPr id="18" name="TextBox 17">
            <a:extLst>
              <a:ext uri="{FF2B5EF4-FFF2-40B4-BE49-F238E27FC236}">
                <a16:creationId xmlns:a16="http://schemas.microsoft.com/office/drawing/2014/main" id="{142C684A-434B-4BCB-8A8C-1C9467815F23}"/>
              </a:ext>
            </a:extLst>
          </p:cNvPr>
          <p:cNvSpPr txBox="1"/>
          <p:nvPr/>
        </p:nvSpPr>
        <p:spPr>
          <a:xfrm>
            <a:off x="6096000" y="854574"/>
            <a:ext cx="1914570" cy="461665"/>
          </a:xfrm>
          <a:prstGeom prst="rect">
            <a:avLst/>
          </a:prstGeom>
          <a:noFill/>
        </p:spPr>
        <p:txBody>
          <a:bodyPr wrap="square" rtlCol="0">
            <a:spAutoFit/>
          </a:bodyPr>
          <a:lstStyle/>
          <a:p>
            <a:pPr algn="ctr"/>
            <a:r>
              <a:rPr lang="en-US" sz="2400" dirty="0"/>
              <a:t>Product 3</a:t>
            </a:r>
          </a:p>
        </p:txBody>
      </p:sp>
      <p:sp>
        <p:nvSpPr>
          <p:cNvPr id="20" name="TextBox 19">
            <a:extLst>
              <a:ext uri="{FF2B5EF4-FFF2-40B4-BE49-F238E27FC236}">
                <a16:creationId xmlns:a16="http://schemas.microsoft.com/office/drawing/2014/main" id="{C041700D-A00D-41F9-B66F-CB420B079F47}"/>
              </a:ext>
            </a:extLst>
          </p:cNvPr>
          <p:cNvSpPr txBox="1"/>
          <p:nvPr/>
        </p:nvSpPr>
        <p:spPr>
          <a:xfrm>
            <a:off x="8751972" y="854573"/>
            <a:ext cx="1914570" cy="461665"/>
          </a:xfrm>
          <a:prstGeom prst="rect">
            <a:avLst/>
          </a:prstGeom>
          <a:noFill/>
        </p:spPr>
        <p:txBody>
          <a:bodyPr wrap="square" rtlCol="0">
            <a:spAutoFit/>
          </a:bodyPr>
          <a:lstStyle/>
          <a:p>
            <a:pPr algn="ctr"/>
            <a:r>
              <a:rPr lang="en-US" sz="2400" dirty="0"/>
              <a:t>Product N</a:t>
            </a:r>
          </a:p>
        </p:txBody>
      </p:sp>
      <p:sp>
        <p:nvSpPr>
          <p:cNvPr id="5" name="Rectangle 4">
            <a:extLst>
              <a:ext uri="{FF2B5EF4-FFF2-40B4-BE49-F238E27FC236}">
                <a16:creationId xmlns:a16="http://schemas.microsoft.com/office/drawing/2014/main" id="{922CDE5D-5DE7-4912-9C1A-A10A9983D35C}"/>
              </a:ext>
            </a:extLst>
          </p:cNvPr>
          <p:cNvSpPr/>
          <p:nvPr/>
        </p:nvSpPr>
        <p:spPr>
          <a:xfrm>
            <a:off x="784056" y="2840058"/>
            <a:ext cx="9882486" cy="192019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BE115EE1-B276-47B8-9434-C410979F9ED6}"/>
              </a:ext>
            </a:extLst>
          </p:cNvPr>
          <p:cNvSpPr/>
          <p:nvPr/>
        </p:nvSpPr>
        <p:spPr>
          <a:xfrm>
            <a:off x="1525458" y="3800738"/>
            <a:ext cx="824306" cy="7013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7025E137-12C7-4E4F-96A7-5395AF63849A}"/>
              </a:ext>
            </a:extLst>
          </p:cNvPr>
          <p:cNvSpPr/>
          <p:nvPr/>
        </p:nvSpPr>
        <p:spPr>
          <a:xfrm>
            <a:off x="4083140" y="3756349"/>
            <a:ext cx="824306" cy="790113"/>
          </a:xfrm>
          <a:prstGeom prst="star5">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4077F704-AC74-44FD-A595-5AFE451E4C5A}"/>
              </a:ext>
            </a:extLst>
          </p:cNvPr>
          <p:cNvSpPr/>
          <p:nvPr/>
        </p:nvSpPr>
        <p:spPr>
          <a:xfrm>
            <a:off x="6640822" y="3871760"/>
            <a:ext cx="698191" cy="674702"/>
          </a:xfrm>
          <a:prstGeom prst="flowChartConnector">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9BABA5A7-F875-42B4-A444-FC245918386F}"/>
              </a:ext>
            </a:extLst>
          </p:cNvPr>
          <p:cNvSpPr/>
          <p:nvPr/>
        </p:nvSpPr>
        <p:spPr>
          <a:xfrm>
            <a:off x="7793548" y="3921891"/>
            <a:ext cx="824306" cy="571304"/>
          </a:xfrm>
          <a:prstGeom prst="chevr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Pentagon 23">
            <a:extLst>
              <a:ext uri="{FF2B5EF4-FFF2-40B4-BE49-F238E27FC236}">
                <a16:creationId xmlns:a16="http://schemas.microsoft.com/office/drawing/2014/main" id="{951F3727-6F8D-4489-9DA2-68A6303EB149}"/>
              </a:ext>
            </a:extLst>
          </p:cNvPr>
          <p:cNvSpPr/>
          <p:nvPr/>
        </p:nvSpPr>
        <p:spPr>
          <a:xfrm>
            <a:off x="9072389" y="3756349"/>
            <a:ext cx="824306" cy="790113"/>
          </a:xfrm>
          <a:prstGeom prst="pen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lowchart: Manual Operation 24">
            <a:extLst>
              <a:ext uri="{FF2B5EF4-FFF2-40B4-BE49-F238E27FC236}">
                <a16:creationId xmlns:a16="http://schemas.microsoft.com/office/drawing/2014/main" id="{A9197667-82B5-4CE3-8EBD-E18D19793192}"/>
              </a:ext>
            </a:extLst>
          </p:cNvPr>
          <p:cNvSpPr/>
          <p:nvPr/>
        </p:nvSpPr>
        <p:spPr>
          <a:xfrm>
            <a:off x="5361981" y="3954269"/>
            <a:ext cx="824306" cy="538926"/>
          </a:xfrm>
          <a:prstGeom prst="flowChartManualOperati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Flowchart: Decision 25">
            <a:extLst>
              <a:ext uri="{FF2B5EF4-FFF2-40B4-BE49-F238E27FC236}">
                <a16:creationId xmlns:a16="http://schemas.microsoft.com/office/drawing/2014/main" id="{E3DACE10-16D4-4259-B060-B15BF5D2E2F0}"/>
              </a:ext>
            </a:extLst>
          </p:cNvPr>
          <p:cNvSpPr/>
          <p:nvPr/>
        </p:nvSpPr>
        <p:spPr>
          <a:xfrm>
            <a:off x="2804299" y="3800737"/>
            <a:ext cx="824306" cy="745725"/>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B2FDF0C-46E2-473D-800D-01289BC52578}"/>
              </a:ext>
            </a:extLst>
          </p:cNvPr>
          <p:cNvSpPr/>
          <p:nvPr/>
        </p:nvSpPr>
        <p:spPr>
          <a:xfrm>
            <a:off x="3565595" y="1460528"/>
            <a:ext cx="517545" cy="4420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9A9138-AE0E-431C-B8E6-EDB5BC2E6037}"/>
              </a:ext>
            </a:extLst>
          </p:cNvPr>
          <p:cNvSpPr/>
          <p:nvPr/>
        </p:nvSpPr>
        <p:spPr>
          <a:xfrm>
            <a:off x="9941485" y="2156133"/>
            <a:ext cx="517545" cy="4420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ecision 31">
            <a:extLst>
              <a:ext uri="{FF2B5EF4-FFF2-40B4-BE49-F238E27FC236}">
                <a16:creationId xmlns:a16="http://schemas.microsoft.com/office/drawing/2014/main" id="{9793C5AD-D96D-4CF0-8A38-B21E251B96FC}"/>
              </a:ext>
            </a:extLst>
          </p:cNvPr>
          <p:cNvSpPr/>
          <p:nvPr/>
        </p:nvSpPr>
        <p:spPr>
          <a:xfrm>
            <a:off x="944076" y="1400421"/>
            <a:ext cx="517545" cy="497546"/>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Flowchart: Decision 33">
            <a:extLst>
              <a:ext uri="{FF2B5EF4-FFF2-40B4-BE49-F238E27FC236}">
                <a16:creationId xmlns:a16="http://schemas.microsoft.com/office/drawing/2014/main" id="{B39ACE92-625F-4988-BB74-83AF8799081D}"/>
              </a:ext>
            </a:extLst>
          </p:cNvPr>
          <p:cNvSpPr/>
          <p:nvPr/>
        </p:nvSpPr>
        <p:spPr>
          <a:xfrm>
            <a:off x="8932939" y="1400421"/>
            <a:ext cx="517545" cy="497546"/>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Star: 5 Points 35">
            <a:extLst>
              <a:ext uri="{FF2B5EF4-FFF2-40B4-BE49-F238E27FC236}">
                <a16:creationId xmlns:a16="http://schemas.microsoft.com/office/drawing/2014/main" id="{5165A57C-A79F-4E57-98A1-105FFAFCDB4C}"/>
              </a:ext>
            </a:extLst>
          </p:cNvPr>
          <p:cNvSpPr/>
          <p:nvPr/>
        </p:nvSpPr>
        <p:spPr>
          <a:xfrm>
            <a:off x="4600222" y="1420397"/>
            <a:ext cx="517545" cy="520496"/>
          </a:xfrm>
          <a:prstGeom prst="star5">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Star: 5 Points 39">
            <a:extLst>
              <a:ext uri="{FF2B5EF4-FFF2-40B4-BE49-F238E27FC236}">
                <a16:creationId xmlns:a16="http://schemas.microsoft.com/office/drawing/2014/main" id="{127EDA9B-36B2-4872-A90F-023700E824B8}"/>
              </a:ext>
            </a:extLst>
          </p:cNvPr>
          <p:cNvSpPr/>
          <p:nvPr/>
        </p:nvSpPr>
        <p:spPr>
          <a:xfrm>
            <a:off x="944076" y="2077696"/>
            <a:ext cx="517545" cy="520496"/>
          </a:xfrm>
          <a:prstGeom prst="star5">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Flowchart: Manual Operation 41">
            <a:extLst>
              <a:ext uri="{FF2B5EF4-FFF2-40B4-BE49-F238E27FC236}">
                <a16:creationId xmlns:a16="http://schemas.microsoft.com/office/drawing/2014/main" id="{B19534BC-982F-4BFF-8E3F-ED1011940732}"/>
              </a:ext>
            </a:extLst>
          </p:cNvPr>
          <p:cNvSpPr/>
          <p:nvPr/>
        </p:nvSpPr>
        <p:spPr>
          <a:xfrm>
            <a:off x="4100729" y="2231174"/>
            <a:ext cx="517545" cy="362525"/>
          </a:xfrm>
          <a:prstGeom prst="flowChartManualOperati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Flowchart: Manual Operation 43">
            <a:extLst>
              <a:ext uri="{FF2B5EF4-FFF2-40B4-BE49-F238E27FC236}">
                <a16:creationId xmlns:a16="http://schemas.microsoft.com/office/drawing/2014/main" id="{54AD0A85-30AD-4D7F-AA8D-41A8C4088464}"/>
              </a:ext>
            </a:extLst>
          </p:cNvPr>
          <p:cNvSpPr/>
          <p:nvPr/>
        </p:nvSpPr>
        <p:spPr>
          <a:xfrm>
            <a:off x="6303512" y="1896433"/>
            <a:ext cx="517545" cy="362525"/>
          </a:xfrm>
          <a:prstGeom prst="flowChartManualOperati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104F97-40AD-4A04-8B00-BCA7BD417888}"/>
              </a:ext>
            </a:extLst>
          </p:cNvPr>
          <p:cNvSpPr/>
          <p:nvPr/>
        </p:nvSpPr>
        <p:spPr>
          <a:xfrm>
            <a:off x="7273986" y="1864156"/>
            <a:ext cx="413055" cy="427080"/>
          </a:xfrm>
          <a:prstGeom prst="flowChartConnector">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Arrow: Chevron 47">
            <a:extLst>
              <a:ext uri="{FF2B5EF4-FFF2-40B4-BE49-F238E27FC236}">
                <a16:creationId xmlns:a16="http://schemas.microsoft.com/office/drawing/2014/main" id="{59A7922C-4F9A-406F-BE7D-C82E552D97BE}"/>
              </a:ext>
            </a:extLst>
          </p:cNvPr>
          <p:cNvSpPr/>
          <p:nvPr/>
        </p:nvSpPr>
        <p:spPr>
          <a:xfrm>
            <a:off x="1920063" y="1451704"/>
            <a:ext cx="660904" cy="461665"/>
          </a:xfrm>
          <a:prstGeom prst="chevr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0" name="Arrow: Chevron 49">
            <a:extLst>
              <a:ext uri="{FF2B5EF4-FFF2-40B4-BE49-F238E27FC236}">
                <a16:creationId xmlns:a16="http://schemas.microsoft.com/office/drawing/2014/main" id="{829320BE-223A-4B8F-B9A5-E9520D967BC7}"/>
              </a:ext>
            </a:extLst>
          </p:cNvPr>
          <p:cNvSpPr/>
          <p:nvPr/>
        </p:nvSpPr>
        <p:spPr>
          <a:xfrm>
            <a:off x="8944107" y="2160151"/>
            <a:ext cx="660904" cy="461665"/>
          </a:xfrm>
          <a:prstGeom prst="chevr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2" name="Pentagon 51">
            <a:extLst>
              <a:ext uri="{FF2B5EF4-FFF2-40B4-BE49-F238E27FC236}">
                <a16:creationId xmlns:a16="http://schemas.microsoft.com/office/drawing/2014/main" id="{0C29BC78-3642-4BCA-8615-884788057ECC}"/>
              </a:ext>
            </a:extLst>
          </p:cNvPr>
          <p:cNvSpPr/>
          <p:nvPr/>
        </p:nvSpPr>
        <p:spPr>
          <a:xfrm>
            <a:off x="1992550" y="2122453"/>
            <a:ext cx="515930" cy="499363"/>
          </a:xfrm>
          <a:prstGeom prst="pen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Pentagon 53">
            <a:extLst>
              <a:ext uri="{FF2B5EF4-FFF2-40B4-BE49-F238E27FC236}">
                <a16:creationId xmlns:a16="http://schemas.microsoft.com/office/drawing/2014/main" id="{001394C9-64B5-4E12-A8C5-32DFB7486307}"/>
              </a:ext>
            </a:extLst>
          </p:cNvPr>
          <p:cNvSpPr/>
          <p:nvPr/>
        </p:nvSpPr>
        <p:spPr>
          <a:xfrm>
            <a:off x="9941485" y="1395387"/>
            <a:ext cx="515930" cy="499363"/>
          </a:xfrm>
          <a:prstGeom prst="pen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450D54D-0FF4-4662-A1C4-B84B12191AE2}"/>
              </a:ext>
            </a:extLst>
          </p:cNvPr>
          <p:cNvSpPr txBox="1"/>
          <p:nvPr/>
        </p:nvSpPr>
        <p:spPr>
          <a:xfrm>
            <a:off x="432000" y="63388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2"/>
              </a:rPr>
              <a:t>Microsoft Ignite 2017 - Azure API Management: Why, what, how, and what’s next - BRK2186</a:t>
            </a:r>
            <a:endParaRPr lang="en-US" sz="1200" b="0" i="0" dirty="0">
              <a:effectLst/>
              <a:latin typeface="Roboto"/>
            </a:endParaRPr>
          </a:p>
        </p:txBody>
      </p:sp>
      <p:pic>
        <p:nvPicPr>
          <p:cNvPr id="15" name="Picture 14">
            <a:extLst>
              <a:ext uri="{FF2B5EF4-FFF2-40B4-BE49-F238E27FC236}">
                <a16:creationId xmlns:a16="http://schemas.microsoft.com/office/drawing/2014/main" id="{D223B419-E65B-493D-99A3-ADF7A23C1E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0455" y="5002725"/>
            <a:ext cx="790573" cy="790573"/>
          </a:xfrm>
          <a:prstGeom prst="rect">
            <a:avLst/>
          </a:prstGeom>
        </p:spPr>
      </p:pic>
      <p:pic>
        <p:nvPicPr>
          <p:cNvPr id="17" name="Picture 16">
            <a:extLst>
              <a:ext uri="{FF2B5EF4-FFF2-40B4-BE49-F238E27FC236}">
                <a16:creationId xmlns:a16="http://schemas.microsoft.com/office/drawing/2014/main" id="{9253619C-99AA-42E6-9523-6075F8C0C3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0918" y="4976431"/>
            <a:ext cx="790574" cy="790574"/>
          </a:xfrm>
          <a:prstGeom prst="rect">
            <a:avLst/>
          </a:prstGeom>
        </p:spPr>
      </p:pic>
      <p:pic>
        <p:nvPicPr>
          <p:cNvPr id="35" name="Graphic 34">
            <a:extLst>
              <a:ext uri="{FF2B5EF4-FFF2-40B4-BE49-F238E27FC236}">
                <a16:creationId xmlns:a16="http://schemas.microsoft.com/office/drawing/2014/main" id="{745B8D6C-3C09-4B67-9DF1-12E9E8F042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4675" y="4976433"/>
            <a:ext cx="790572" cy="790572"/>
          </a:xfrm>
          <a:prstGeom prst="rect">
            <a:avLst/>
          </a:prstGeom>
        </p:spPr>
      </p:pic>
      <p:pic>
        <p:nvPicPr>
          <p:cNvPr id="55" name="Graphic 54">
            <a:extLst>
              <a:ext uri="{FF2B5EF4-FFF2-40B4-BE49-F238E27FC236}">
                <a16:creationId xmlns:a16="http://schemas.microsoft.com/office/drawing/2014/main" id="{53BC0B31-5359-4B9D-BEEA-DA0461EC3C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1165" y="4976432"/>
            <a:ext cx="790573" cy="790573"/>
          </a:xfrm>
          <a:prstGeom prst="rect">
            <a:avLst/>
          </a:prstGeom>
        </p:spPr>
      </p:pic>
      <p:pic>
        <p:nvPicPr>
          <p:cNvPr id="59" name="Graphic 58">
            <a:extLst>
              <a:ext uri="{FF2B5EF4-FFF2-40B4-BE49-F238E27FC236}">
                <a16:creationId xmlns:a16="http://schemas.microsoft.com/office/drawing/2014/main" id="{0C7BEDE9-C1FA-434A-A443-D7DB68A42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3043" y="4979611"/>
            <a:ext cx="790574" cy="790574"/>
          </a:xfrm>
          <a:prstGeom prst="rect">
            <a:avLst/>
          </a:prstGeom>
        </p:spPr>
      </p:pic>
      <p:pic>
        <p:nvPicPr>
          <p:cNvPr id="61" name="Graphic 60">
            <a:extLst>
              <a:ext uri="{FF2B5EF4-FFF2-40B4-BE49-F238E27FC236}">
                <a16:creationId xmlns:a16="http://schemas.microsoft.com/office/drawing/2014/main" id="{780E6B58-CBF9-4642-8A19-BCCABF6116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78847" y="5002725"/>
            <a:ext cx="790574" cy="790574"/>
          </a:xfrm>
          <a:prstGeom prst="rect">
            <a:avLst/>
          </a:prstGeom>
        </p:spPr>
      </p:pic>
      <p:pic>
        <p:nvPicPr>
          <p:cNvPr id="63" name="Graphic 62">
            <a:extLst>
              <a:ext uri="{FF2B5EF4-FFF2-40B4-BE49-F238E27FC236}">
                <a16:creationId xmlns:a16="http://schemas.microsoft.com/office/drawing/2014/main" id="{16DBAA63-1F76-4412-AF08-AF2201E0AA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59201" y="4928621"/>
            <a:ext cx="893299" cy="893299"/>
          </a:xfrm>
          <a:prstGeom prst="rect">
            <a:avLst/>
          </a:prstGeom>
        </p:spPr>
      </p:pic>
      <p:grpSp>
        <p:nvGrpSpPr>
          <p:cNvPr id="73" name="Group 72">
            <a:extLst>
              <a:ext uri="{FF2B5EF4-FFF2-40B4-BE49-F238E27FC236}">
                <a16:creationId xmlns:a16="http://schemas.microsoft.com/office/drawing/2014/main" id="{4542AF42-4DF3-4BE0-AA6E-BF61DF3F6D18}"/>
              </a:ext>
            </a:extLst>
          </p:cNvPr>
          <p:cNvGrpSpPr/>
          <p:nvPr/>
        </p:nvGrpSpPr>
        <p:grpSpPr>
          <a:xfrm>
            <a:off x="3611738" y="2820938"/>
            <a:ext cx="4268188" cy="833891"/>
            <a:chOff x="4198565" y="2848372"/>
            <a:chExt cx="4184878" cy="817614"/>
          </a:xfrm>
        </p:grpSpPr>
        <p:sp>
          <p:nvSpPr>
            <p:cNvPr id="74" name="TextBox 73">
              <a:extLst>
                <a:ext uri="{FF2B5EF4-FFF2-40B4-BE49-F238E27FC236}">
                  <a16:creationId xmlns:a16="http://schemas.microsoft.com/office/drawing/2014/main" id="{55828487-D85D-4C16-8DAB-3867E13B71E9}"/>
                </a:ext>
              </a:extLst>
            </p:cNvPr>
            <p:cNvSpPr txBox="1"/>
            <p:nvPr/>
          </p:nvSpPr>
          <p:spPr>
            <a:xfrm>
              <a:off x="5098569" y="3010958"/>
              <a:ext cx="3284874" cy="502317"/>
            </a:xfrm>
            <a:prstGeom prst="rect">
              <a:avLst/>
            </a:prstGeom>
            <a:noFill/>
            <a:ln w="38100">
              <a:noFill/>
            </a:ln>
          </p:spPr>
          <p:txBody>
            <a:bodyPr wrap="none" lIns="93260" tIns="0" rIns="93260" bIns="0" rtlCol="0">
              <a:spAutoFit/>
            </a:bodyPr>
            <a:lstStyle/>
            <a:p>
              <a:pPr defTabSz="932597"/>
              <a:r>
                <a:rPr lang="en-US" sz="3264" dirty="0">
                  <a:solidFill>
                    <a:schemeClr val="bg1"/>
                  </a:solidFill>
                  <a:latin typeface="Helvetica Neue Light" charset="0"/>
                  <a:ea typeface="Helvetica Neue Light" charset="0"/>
                  <a:cs typeface="Helvetica Neue Light" charset="0"/>
                </a:rPr>
                <a:t>API Management</a:t>
              </a:r>
            </a:p>
          </p:txBody>
        </p:sp>
        <p:pic>
          <p:nvPicPr>
            <p:cNvPr id="75" name="Picture 74">
              <a:extLst>
                <a:ext uri="{FF2B5EF4-FFF2-40B4-BE49-F238E27FC236}">
                  <a16:creationId xmlns:a16="http://schemas.microsoft.com/office/drawing/2014/main" id="{0D31C717-8271-42B2-ADF2-E2F1EDC534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98565" y="2848372"/>
              <a:ext cx="817614" cy="817614"/>
            </a:xfrm>
            <a:prstGeom prst="rect">
              <a:avLst/>
            </a:prstGeom>
          </p:spPr>
        </p:pic>
      </p:grpSp>
    </p:spTree>
    <p:extLst>
      <p:ext uri="{BB962C8B-B14F-4D97-AF65-F5344CB8AC3E}">
        <p14:creationId xmlns:p14="http://schemas.microsoft.com/office/powerpoint/2010/main" val="391900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5961E0-3117-4E1A-84EA-A62AC6FA43E5}"/>
              </a:ext>
            </a:extLst>
          </p:cNvPr>
          <p:cNvSpPr>
            <a:spLocks noGrp="1"/>
          </p:cNvSpPr>
          <p:nvPr>
            <p:ph type="title"/>
          </p:nvPr>
        </p:nvSpPr>
        <p:spPr>
          <a:xfrm>
            <a:off x="422900" y="540167"/>
            <a:ext cx="5370576" cy="2135867"/>
          </a:xfrm>
        </p:spPr>
        <p:txBody>
          <a:bodyPr vert="horz" lIns="91440" tIns="45720" rIns="91440" bIns="45720" rtlCol="0" anchor="b">
            <a:normAutofit/>
          </a:bodyPr>
          <a:lstStyle/>
          <a:p>
            <a:r>
              <a:rPr lang="en-US" sz="4800" kern="1200" dirty="0">
                <a:solidFill>
                  <a:schemeClr val="tx1"/>
                </a:solidFill>
                <a:latin typeface="+mj-lt"/>
                <a:ea typeface="+mj-ea"/>
                <a:cs typeface="+mj-cs"/>
              </a:rPr>
              <a:t>What is an API Management?</a:t>
            </a:r>
          </a:p>
        </p:txBody>
      </p:sp>
      <p:sp>
        <p:nvSpPr>
          <p:cNvPr id="10" name="Rectangle 9">
            <a:extLst>
              <a:ext uri="{FF2B5EF4-FFF2-40B4-BE49-F238E27FC236}">
                <a16:creationId xmlns:a16="http://schemas.microsoft.com/office/drawing/2014/main" id="{27ACE96D-E327-4A4A-BADE-AA01A6AFC03A}"/>
              </a:ext>
            </a:extLst>
          </p:cNvPr>
          <p:cNvSpPr/>
          <p:nvPr/>
        </p:nvSpPr>
        <p:spPr>
          <a:xfrm>
            <a:off x="422899" y="2880452"/>
            <a:ext cx="7169137" cy="3095445"/>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b="1" dirty="0">
                <a:latin typeface="Calibri Light (Body)"/>
              </a:rPr>
              <a:t>API Management (APIM)</a:t>
            </a:r>
            <a:r>
              <a:rPr lang="en-US" sz="2400" dirty="0">
                <a:latin typeface="Calibri Light (Body)"/>
              </a:rPr>
              <a:t> is a way to create consistent and modern API gateways for existing back-end services. </a:t>
            </a:r>
            <a:r>
              <a:rPr lang="en-US" sz="2400" b="0" i="0" dirty="0">
                <a:effectLst/>
                <a:latin typeface="Calibri Light (Body)"/>
              </a:rPr>
              <a:t>It helps organizations publish APIs to external, partner, and internal developers to unlock the potential of their data and services in a reliable, scalable, and secure way.</a:t>
            </a:r>
          </a:p>
        </p:txBody>
      </p:sp>
      <p:sp>
        <p:nvSpPr>
          <p:cNvPr id="35" name="Slide Number Placeholder 5">
            <a:extLst>
              <a:ext uri="{FF2B5EF4-FFF2-40B4-BE49-F238E27FC236}">
                <a16:creationId xmlns:a16="http://schemas.microsoft.com/office/drawing/2014/main" id="{461C226C-B438-4956-9BC4-B80EF6C0885A}"/>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11</a:t>
            </a:fld>
            <a:endParaRPr lang="en-US"/>
          </a:p>
        </p:txBody>
      </p:sp>
      <p:pic>
        <p:nvPicPr>
          <p:cNvPr id="2" name="Graphic 1">
            <a:extLst>
              <a:ext uri="{FF2B5EF4-FFF2-40B4-BE49-F238E27FC236}">
                <a16:creationId xmlns:a16="http://schemas.microsoft.com/office/drawing/2014/main" id="{83FAB692-6075-4C15-8BCE-C814FA137F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2603" y="2247275"/>
            <a:ext cx="3728622" cy="3728622"/>
          </a:xfrm>
          <a:prstGeom prst="rect">
            <a:avLst/>
          </a:prstGeom>
        </p:spPr>
      </p:pic>
    </p:spTree>
    <p:extLst>
      <p:ext uri="{BB962C8B-B14F-4D97-AF65-F5344CB8AC3E}">
        <p14:creationId xmlns:p14="http://schemas.microsoft.com/office/powerpoint/2010/main" val="1829912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5052-9744-49D1-863F-B1A5FA024736}"/>
              </a:ext>
            </a:extLst>
          </p:cNvPr>
          <p:cNvSpPr>
            <a:spLocks noGrp="1"/>
          </p:cNvSpPr>
          <p:nvPr>
            <p:ph type="title"/>
          </p:nvPr>
        </p:nvSpPr>
        <p:spPr/>
        <p:txBody>
          <a:bodyPr anchor="ctr">
            <a:noAutofit/>
          </a:bodyPr>
          <a:lstStyle/>
          <a:p>
            <a:r>
              <a:rPr lang="en-US" dirty="0">
                <a:solidFill>
                  <a:schemeClr val="tx1"/>
                </a:solidFill>
              </a:rPr>
              <a:t>API Management Benefits</a:t>
            </a:r>
          </a:p>
        </p:txBody>
      </p:sp>
      <p:sp>
        <p:nvSpPr>
          <p:cNvPr id="4" name="Slide Number Placeholder 3">
            <a:extLst>
              <a:ext uri="{FF2B5EF4-FFF2-40B4-BE49-F238E27FC236}">
                <a16:creationId xmlns:a16="http://schemas.microsoft.com/office/drawing/2014/main" id="{AED41B4A-3F40-4E01-A6AD-0F4B1F029532}"/>
              </a:ext>
            </a:extLst>
          </p:cNvPr>
          <p:cNvSpPr>
            <a:spLocks noGrp="1"/>
          </p:cNvSpPr>
          <p:nvPr>
            <p:ph type="sldNum" sz="quarter" idx="4"/>
          </p:nvPr>
        </p:nvSpPr>
        <p:spPr/>
        <p:txBody>
          <a:bodyPr anchor="ctr">
            <a:normAutofit/>
          </a:bodyPr>
          <a:lstStyle/>
          <a:p>
            <a:pPr>
              <a:spcAft>
                <a:spcPts val="600"/>
              </a:spcAft>
            </a:pPr>
            <a:fld id="{19B51A1E-902D-48AF-9020-955120F399B6}" type="slidenum">
              <a:rPr lang="en-US" noProof="0" smtClean="0"/>
              <a:pPr>
                <a:spcAft>
                  <a:spcPts val="600"/>
                </a:spcAft>
              </a:pPr>
              <a:t>12</a:t>
            </a:fld>
            <a:endParaRPr lang="en-US" noProof="0"/>
          </a:p>
        </p:txBody>
      </p:sp>
      <p:graphicFrame>
        <p:nvGraphicFramePr>
          <p:cNvPr id="7" name="Content Placeholder 6">
            <a:extLst>
              <a:ext uri="{FF2B5EF4-FFF2-40B4-BE49-F238E27FC236}">
                <a16:creationId xmlns:a16="http://schemas.microsoft.com/office/drawing/2014/main" id="{B91F3348-7A02-4D76-B873-F51761D2A479}"/>
              </a:ext>
            </a:extLst>
          </p:cNvPr>
          <p:cNvGraphicFramePr>
            <a:graphicFrameLocks noGrp="1"/>
          </p:cNvGraphicFramePr>
          <p:nvPr>
            <p:ph idx="1"/>
            <p:extLst>
              <p:ext uri="{D42A27DB-BD31-4B8C-83A1-F6EECF244321}">
                <p14:modId xmlns:p14="http://schemas.microsoft.com/office/powerpoint/2010/main" val="2663948325"/>
              </p:ext>
            </p:extLst>
          </p:nvPr>
        </p:nvGraphicFramePr>
        <p:xfrm>
          <a:off x="-326608" y="1230646"/>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Heart with pulse">
            <a:extLst>
              <a:ext uri="{FF2B5EF4-FFF2-40B4-BE49-F238E27FC236}">
                <a16:creationId xmlns:a16="http://schemas.microsoft.com/office/drawing/2014/main" id="{5A981343-EFD0-4FEB-ADAE-4E591C864D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1491791"/>
            <a:ext cx="780068" cy="780068"/>
          </a:xfrm>
          <a:prstGeom prst="rect">
            <a:avLst/>
          </a:prstGeom>
        </p:spPr>
      </p:pic>
    </p:spTree>
    <p:extLst>
      <p:ext uri="{BB962C8B-B14F-4D97-AF65-F5344CB8AC3E}">
        <p14:creationId xmlns:p14="http://schemas.microsoft.com/office/powerpoint/2010/main" val="365232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urved Connector 17"/>
          <p:cNvCxnSpPr>
            <a:stCxn id="38" idx="2"/>
            <a:endCxn id="37" idx="3"/>
          </p:cNvCxnSpPr>
          <p:nvPr/>
        </p:nvCxnSpPr>
        <p:spPr>
          <a:xfrm rot="5400000">
            <a:off x="9352259" y="4488208"/>
            <a:ext cx="580820" cy="1937789"/>
          </a:xfrm>
          <a:prstGeom prst="curvedConnector2">
            <a:avLst/>
          </a:prstGeom>
          <a:ln w="28575">
            <a:solidFill>
              <a:srgbClr val="4885ED"/>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1"/>
                </a:solidFill>
              </a:rPr>
              <a:t>API Management - a hub for enterprise APIs</a:t>
            </a:r>
          </a:p>
        </p:txBody>
      </p:sp>
      <p:grpSp>
        <p:nvGrpSpPr>
          <p:cNvPr id="13" name="Group 12"/>
          <p:cNvGrpSpPr/>
          <p:nvPr/>
        </p:nvGrpSpPr>
        <p:grpSpPr>
          <a:xfrm>
            <a:off x="2460475" y="2646075"/>
            <a:ext cx="7096359" cy="2512925"/>
            <a:chOff x="2063610" y="2268614"/>
            <a:chExt cx="8226805" cy="3039856"/>
          </a:xfrm>
        </p:grpSpPr>
        <p:grpSp>
          <p:nvGrpSpPr>
            <p:cNvPr id="44" name="Group 43"/>
            <p:cNvGrpSpPr/>
            <p:nvPr/>
          </p:nvGrpSpPr>
          <p:grpSpPr>
            <a:xfrm>
              <a:off x="2063610" y="2268614"/>
              <a:ext cx="8226805" cy="3039856"/>
              <a:chOff x="1886186" y="2384224"/>
              <a:chExt cx="8226805" cy="3039856"/>
            </a:xfrm>
          </p:grpSpPr>
          <p:sp>
            <p:nvSpPr>
              <p:cNvPr id="42" name="Rectangle 41"/>
              <p:cNvSpPr/>
              <p:nvPr/>
            </p:nvSpPr>
            <p:spPr bwMode="auto">
              <a:xfrm>
                <a:off x="1886186" y="2923454"/>
                <a:ext cx="8226805" cy="2500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2821" y="2384224"/>
                <a:ext cx="780288" cy="780288"/>
              </a:xfrm>
              <a:prstGeom prst="rect">
                <a:avLst/>
              </a:prstGeom>
            </p:spPr>
          </p:pic>
        </p:grpSp>
        <p:sp>
          <p:nvSpPr>
            <p:cNvPr id="3" name="Rectangle 2"/>
            <p:cNvSpPr/>
            <p:nvPr/>
          </p:nvSpPr>
          <p:spPr bwMode="auto">
            <a:xfrm>
              <a:off x="2312848" y="3038086"/>
              <a:ext cx="2479040" cy="2092960"/>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bwMode="auto">
            <a:xfrm>
              <a:off x="4944288" y="3038086"/>
              <a:ext cx="2479040" cy="2092960"/>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7575728" y="3038086"/>
              <a:ext cx="2479040" cy="2092960"/>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extBox 5"/>
            <p:cNvSpPr txBox="1"/>
            <p:nvPr/>
          </p:nvSpPr>
          <p:spPr>
            <a:xfrm>
              <a:off x="2673475" y="3270522"/>
              <a:ext cx="1953208" cy="767478"/>
            </a:xfrm>
            <a:prstGeom prst="rect">
              <a:avLst/>
            </a:prstGeom>
            <a:noFill/>
          </p:spPr>
          <p:txBody>
            <a:bodyPr wrap="none" lIns="182854" tIns="146284" rIns="182854" bIns="146284" rtlCol="0">
              <a:spAutoFit/>
            </a:bodyPr>
            <a:lstStyle/>
            <a:p>
              <a:pPr defTabSz="914225">
                <a:lnSpc>
                  <a:spcPct val="90000"/>
                </a:lnSpc>
                <a:spcAft>
                  <a:spcPts val="600"/>
                </a:spcAft>
              </a:pPr>
              <a:r>
                <a:rPr lang="en-US" sz="2400" i="1">
                  <a:solidFill>
                    <a:srgbClr val="FFFFFF"/>
                  </a:solidFill>
                  <a:latin typeface="Segoe UI Semilight"/>
                </a:rPr>
                <a:t>Consume</a:t>
              </a:r>
            </a:p>
          </p:txBody>
        </p:sp>
        <p:sp>
          <p:nvSpPr>
            <p:cNvPr id="7" name="TextBox 6"/>
            <p:cNvSpPr txBox="1"/>
            <p:nvPr/>
          </p:nvSpPr>
          <p:spPr>
            <a:xfrm>
              <a:off x="8074551" y="3264262"/>
              <a:ext cx="1572830" cy="1161569"/>
            </a:xfrm>
            <a:prstGeom prst="rect">
              <a:avLst/>
            </a:prstGeom>
            <a:noFill/>
          </p:spPr>
          <p:txBody>
            <a:bodyPr wrap="square" lIns="182854" tIns="146284" rIns="182854" bIns="146284" rtlCol="0">
              <a:spAutoFit/>
            </a:bodyPr>
            <a:lstStyle/>
            <a:p>
              <a:pPr defTabSz="914225">
                <a:lnSpc>
                  <a:spcPct val="90000"/>
                </a:lnSpc>
                <a:spcAft>
                  <a:spcPts val="600"/>
                </a:spcAft>
              </a:pPr>
              <a:r>
                <a:rPr lang="en-US" sz="2400" i="1" dirty="0">
                  <a:solidFill>
                    <a:srgbClr val="FFFFFF"/>
                  </a:solidFill>
                  <a:latin typeface="Segoe UI Semilight"/>
                </a:rPr>
                <a:t>Publish</a:t>
              </a:r>
            </a:p>
          </p:txBody>
        </p:sp>
        <p:sp>
          <p:nvSpPr>
            <p:cNvPr id="8" name="TextBox 7"/>
            <p:cNvSpPr txBox="1"/>
            <p:nvPr/>
          </p:nvSpPr>
          <p:spPr>
            <a:xfrm>
              <a:off x="5390201" y="3263799"/>
              <a:ext cx="1750742" cy="759471"/>
            </a:xfrm>
            <a:prstGeom prst="rect">
              <a:avLst/>
            </a:prstGeom>
            <a:noFill/>
          </p:spPr>
          <p:txBody>
            <a:bodyPr wrap="none" lIns="182854" tIns="146284" rIns="182854" bIns="146284" rtlCol="0">
              <a:spAutoFit/>
            </a:bodyPr>
            <a:lstStyle/>
            <a:p>
              <a:pPr defTabSz="914225">
                <a:lnSpc>
                  <a:spcPct val="90000"/>
                </a:lnSpc>
                <a:spcAft>
                  <a:spcPts val="600"/>
                </a:spcAft>
              </a:pPr>
              <a:r>
                <a:rPr lang="en-US" sz="2400" i="1">
                  <a:solidFill>
                    <a:srgbClr val="FFFFFF"/>
                  </a:solidFill>
                  <a:latin typeface="Segoe UI Semilight"/>
                </a:rPr>
                <a:t>Mediate</a:t>
              </a:r>
            </a:p>
          </p:txBody>
        </p:sp>
        <p:sp>
          <p:nvSpPr>
            <p:cNvPr id="9" name="TextBox 8"/>
            <p:cNvSpPr txBox="1"/>
            <p:nvPr/>
          </p:nvSpPr>
          <p:spPr>
            <a:xfrm flipH="1">
              <a:off x="8053248" y="4129139"/>
              <a:ext cx="1615440" cy="591895"/>
            </a:xfrm>
            <a:prstGeom prst="rect">
              <a:avLst/>
            </a:prstGeom>
            <a:noFill/>
          </p:spPr>
          <p:txBody>
            <a:bodyPr wrap="square" lIns="182854" tIns="146284" rIns="182854" bIns="146284" rtlCol="0">
              <a:spAutoFit/>
            </a:bodyPr>
            <a:lstStyle/>
            <a:p>
              <a:pPr defTabSz="914225">
                <a:lnSpc>
                  <a:spcPct val="90000"/>
                </a:lnSpc>
                <a:spcAft>
                  <a:spcPts val="600"/>
                </a:spcAft>
              </a:pPr>
              <a:r>
                <a:rPr lang="en-US" sz="1400">
                  <a:solidFill>
                    <a:srgbClr val="FFFFFF"/>
                  </a:solidFill>
                  <a:latin typeface="Segoe UI Light"/>
                </a:rPr>
                <a:t>Azure portal</a:t>
              </a:r>
            </a:p>
          </p:txBody>
        </p:sp>
        <p:sp>
          <p:nvSpPr>
            <p:cNvPr id="10" name="TextBox 9"/>
            <p:cNvSpPr txBox="1"/>
            <p:nvPr/>
          </p:nvSpPr>
          <p:spPr>
            <a:xfrm flipH="1">
              <a:off x="5585551" y="4129139"/>
              <a:ext cx="1322046" cy="591895"/>
            </a:xfrm>
            <a:prstGeom prst="rect">
              <a:avLst/>
            </a:prstGeom>
            <a:noFill/>
          </p:spPr>
          <p:txBody>
            <a:bodyPr wrap="square" lIns="182854" tIns="146284" rIns="182854" bIns="146284" rtlCol="0">
              <a:spAutoFit/>
            </a:bodyPr>
            <a:lstStyle/>
            <a:p>
              <a:pPr defTabSz="914225">
                <a:lnSpc>
                  <a:spcPct val="90000"/>
                </a:lnSpc>
                <a:spcAft>
                  <a:spcPts val="600"/>
                </a:spcAft>
              </a:pPr>
              <a:r>
                <a:rPr lang="en-US" sz="1400">
                  <a:solidFill>
                    <a:srgbClr val="FFFFFF"/>
                  </a:solidFill>
                  <a:latin typeface="Segoe UI Light"/>
                </a:rPr>
                <a:t>Gateway</a:t>
              </a:r>
            </a:p>
          </p:txBody>
        </p:sp>
        <p:sp>
          <p:nvSpPr>
            <p:cNvPr id="11" name="TextBox 10"/>
            <p:cNvSpPr txBox="1"/>
            <p:nvPr/>
          </p:nvSpPr>
          <p:spPr>
            <a:xfrm flipH="1">
              <a:off x="2622137" y="4129139"/>
              <a:ext cx="2001519" cy="591895"/>
            </a:xfrm>
            <a:prstGeom prst="rect">
              <a:avLst/>
            </a:prstGeom>
            <a:noFill/>
          </p:spPr>
          <p:txBody>
            <a:bodyPr wrap="square" lIns="182854" tIns="146284" rIns="182854" bIns="146284" rtlCol="0">
              <a:spAutoFit/>
            </a:bodyPr>
            <a:lstStyle/>
            <a:p>
              <a:pPr defTabSz="914225">
                <a:lnSpc>
                  <a:spcPct val="90000"/>
                </a:lnSpc>
                <a:spcAft>
                  <a:spcPts val="600"/>
                </a:spcAft>
              </a:pPr>
              <a:r>
                <a:rPr lang="en-US" sz="1400">
                  <a:solidFill>
                    <a:srgbClr val="FFFFFF"/>
                  </a:solidFill>
                  <a:latin typeface="Segoe UI Light"/>
                </a:rPr>
                <a:t>Developer portal</a:t>
              </a:r>
            </a:p>
          </p:txBody>
        </p:sp>
      </p:grpSp>
      <p:sp>
        <p:nvSpPr>
          <p:cNvPr id="29" name="Down Arrow 28"/>
          <p:cNvSpPr/>
          <p:nvPr/>
        </p:nvSpPr>
        <p:spPr bwMode="auto">
          <a:xfrm>
            <a:off x="5983447" y="292151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70" y="3526208"/>
            <a:ext cx="1239649" cy="1239649"/>
          </a:xfrm>
          <a:prstGeom prst="rect">
            <a:avLst/>
          </a:prstGeom>
        </p:spPr>
      </p:pic>
      <p:sp>
        <p:nvSpPr>
          <p:cNvPr id="38" name="TextBox 37"/>
          <p:cNvSpPr txBox="1"/>
          <p:nvPr/>
        </p:nvSpPr>
        <p:spPr>
          <a:xfrm flipH="1">
            <a:off x="9682816" y="4475833"/>
            <a:ext cx="1857495" cy="690860"/>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API managers and developers</a:t>
            </a:r>
          </a:p>
        </p:txBody>
      </p:sp>
      <p:sp>
        <p:nvSpPr>
          <p:cNvPr id="39" name="TextBox 38"/>
          <p:cNvSpPr txBox="1"/>
          <p:nvPr/>
        </p:nvSpPr>
        <p:spPr>
          <a:xfrm flipH="1">
            <a:off x="502412" y="4666171"/>
            <a:ext cx="21368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App developers</a:t>
            </a:r>
          </a:p>
        </p:txBody>
      </p:sp>
      <p:sp>
        <p:nvSpPr>
          <p:cNvPr id="40" name="TextBox 39"/>
          <p:cNvSpPr txBox="1"/>
          <p:nvPr/>
        </p:nvSpPr>
        <p:spPr>
          <a:xfrm flipH="1">
            <a:off x="4932427" y="1160891"/>
            <a:ext cx="24480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1</a:t>
            </a:r>
            <a:r>
              <a:rPr lang="en-US" sz="1400" baseline="30000">
                <a:gradFill>
                  <a:gsLst>
                    <a:gs pos="2917">
                      <a:srgbClr val="353535"/>
                    </a:gs>
                    <a:gs pos="30000">
                      <a:srgbClr val="353535"/>
                    </a:gs>
                  </a:gsLst>
                  <a:lin ang="5400000" scaled="0"/>
                </a:gradFill>
                <a:latin typeface="Segoe UI Light"/>
              </a:rPr>
              <a:t>st</a:t>
            </a:r>
            <a:r>
              <a:rPr lang="en-US" sz="1400">
                <a:gradFill>
                  <a:gsLst>
                    <a:gs pos="2917">
                      <a:srgbClr val="353535"/>
                    </a:gs>
                    <a:gs pos="30000">
                      <a:srgbClr val="353535"/>
                    </a:gs>
                  </a:gsLst>
                  <a:lin ang="5400000" scaled="0"/>
                </a:gradFill>
                <a:latin typeface="Segoe UI Light"/>
              </a:rPr>
              <a:t> and 3</a:t>
            </a:r>
            <a:r>
              <a:rPr lang="en-US" sz="1400" baseline="30000">
                <a:gradFill>
                  <a:gsLst>
                    <a:gs pos="2917">
                      <a:srgbClr val="353535"/>
                    </a:gs>
                    <a:gs pos="30000">
                      <a:srgbClr val="353535"/>
                    </a:gs>
                  </a:gsLst>
                  <a:lin ang="5400000" scaled="0"/>
                </a:gradFill>
                <a:latin typeface="Segoe UI Light"/>
              </a:rPr>
              <a:t>rd</a:t>
            </a:r>
            <a:r>
              <a:rPr lang="en-US" sz="1400">
                <a:gradFill>
                  <a:gsLst>
                    <a:gs pos="2917">
                      <a:srgbClr val="353535"/>
                    </a:gs>
                    <a:gs pos="30000">
                      <a:srgbClr val="353535"/>
                    </a:gs>
                  </a:gsLst>
                  <a:lin ang="5400000" scaled="0"/>
                </a:gradFill>
                <a:latin typeface="Segoe UI Light"/>
              </a:rPr>
              <a:t> party apps</a:t>
            </a:r>
          </a:p>
        </p:txBody>
      </p:sp>
      <p:sp>
        <p:nvSpPr>
          <p:cNvPr id="41" name="TextBox 40"/>
          <p:cNvSpPr txBox="1"/>
          <p:nvPr/>
        </p:nvSpPr>
        <p:spPr>
          <a:xfrm flipH="1">
            <a:off x="3152545" y="6104360"/>
            <a:ext cx="592478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APIs on Azure and outside</a:t>
            </a:r>
          </a:p>
        </p:txBody>
      </p:sp>
      <p:sp>
        <p:nvSpPr>
          <p:cNvPr id="46" name="Down Arrow 45"/>
          <p:cNvSpPr/>
          <p:nvPr/>
        </p:nvSpPr>
        <p:spPr bwMode="auto">
          <a:xfrm>
            <a:off x="5931350" y="512329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Down Arrow 46"/>
          <p:cNvSpPr/>
          <p:nvPr/>
        </p:nvSpPr>
        <p:spPr bwMode="auto">
          <a:xfrm rot="5400000">
            <a:off x="9436767" y="4003663"/>
            <a:ext cx="346007" cy="243509"/>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Down Arrow 47"/>
          <p:cNvSpPr/>
          <p:nvPr/>
        </p:nvSpPr>
        <p:spPr bwMode="auto">
          <a:xfrm rot="5400000">
            <a:off x="2561195" y="4039032"/>
            <a:ext cx="346007" cy="243509"/>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1384" y="3322813"/>
            <a:ext cx="1277370" cy="1277370"/>
          </a:xfrm>
          <a:prstGeom prst="rect">
            <a:avLst/>
          </a:prstGeom>
        </p:spPr>
      </p:pic>
      <p:cxnSp>
        <p:nvCxnSpPr>
          <p:cNvPr id="25" name="Curved Connector 24"/>
          <p:cNvCxnSpPr>
            <a:stCxn id="36" idx="0"/>
          </p:cNvCxnSpPr>
          <p:nvPr/>
        </p:nvCxnSpPr>
        <p:spPr>
          <a:xfrm rot="5400000" flipH="1" flipV="1">
            <a:off x="2873502" y="951881"/>
            <a:ext cx="1313317" cy="3835332"/>
          </a:xfrm>
          <a:prstGeom prst="curvedConnector2">
            <a:avLst/>
          </a:prstGeom>
          <a:ln w="28575">
            <a:solidFill>
              <a:srgbClr val="DB4733"/>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6">
            <a:duotone>
              <a:srgbClr val="D2D2D2">
                <a:shade val="45000"/>
                <a:satMod val="135000"/>
              </a:srgbClr>
              <a:prstClr val="white"/>
            </a:duotone>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03409" y="5012331"/>
            <a:ext cx="1470364" cy="1470364"/>
          </a:xfrm>
          <a:prstGeom prst="rect">
            <a:avLst/>
          </a:prstGeom>
        </p:spPr>
      </p:pic>
      <p:sp>
        <p:nvSpPr>
          <p:cNvPr id="35" name="TextBox 34"/>
          <p:cNvSpPr txBox="1"/>
          <p:nvPr/>
        </p:nvSpPr>
        <p:spPr>
          <a:xfrm flipH="1">
            <a:off x="9931886" y="1041412"/>
            <a:ext cx="1808785" cy="2308284"/>
          </a:xfrm>
          <a:prstGeom prst="rect">
            <a:avLst/>
          </a:prstGeom>
          <a:solidFill>
            <a:schemeClr val="bg2"/>
          </a:solidFill>
        </p:spPr>
        <p:txBody>
          <a:bodyPr wrap="square" lIns="182854" tIns="146284" rIns="182854" bIns="146284" rtlCol="0">
            <a:spAutoFit/>
          </a:bodyPr>
          <a:lstStyle/>
          <a:p>
            <a:pPr algn="ctr" defTabSz="914225">
              <a:lnSpc>
                <a:spcPct val="90000"/>
              </a:lnSpc>
              <a:spcAft>
                <a:spcPts val="600"/>
              </a:spcAft>
            </a:pPr>
            <a:r>
              <a:rPr lang="en-US" sz="1600" dirty="0">
                <a:solidFill>
                  <a:srgbClr val="4884ED"/>
                </a:solidFill>
                <a:latin typeface="Segoe UI Light"/>
              </a:rPr>
              <a:t>Abstract</a:t>
            </a:r>
          </a:p>
          <a:p>
            <a:pPr algn="ctr" defTabSz="914225">
              <a:lnSpc>
                <a:spcPct val="90000"/>
              </a:lnSpc>
              <a:spcAft>
                <a:spcPts val="600"/>
              </a:spcAft>
            </a:pPr>
            <a:r>
              <a:rPr lang="en-US" sz="1600" dirty="0">
                <a:solidFill>
                  <a:srgbClr val="4884ED"/>
                </a:solidFill>
                <a:latin typeface="Segoe UI Light"/>
              </a:rPr>
              <a:t>Secure &amp; protect</a:t>
            </a:r>
          </a:p>
          <a:p>
            <a:pPr algn="ctr" defTabSz="914225">
              <a:lnSpc>
                <a:spcPct val="90000"/>
              </a:lnSpc>
              <a:spcAft>
                <a:spcPts val="600"/>
              </a:spcAft>
            </a:pPr>
            <a:r>
              <a:rPr lang="en-US" sz="1600" dirty="0">
                <a:solidFill>
                  <a:srgbClr val="4884ED"/>
                </a:solidFill>
                <a:latin typeface="Segoe UI Light"/>
              </a:rPr>
              <a:t>Evolve</a:t>
            </a:r>
          </a:p>
          <a:p>
            <a:pPr algn="ctr" defTabSz="914225">
              <a:lnSpc>
                <a:spcPct val="90000"/>
              </a:lnSpc>
              <a:spcAft>
                <a:spcPts val="600"/>
              </a:spcAft>
            </a:pPr>
            <a:r>
              <a:rPr lang="en-US" sz="1600" dirty="0">
                <a:solidFill>
                  <a:srgbClr val="4884ED"/>
                </a:solidFill>
                <a:latin typeface="Segoe UI Light"/>
              </a:rPr>
              <a:t>Monitor</a:t>
            </a:r>
          </a:p>
          <a:p>
            <a:pPr algn="ctr" defTabSz="914225">
              <a:lnSpc>
                <a:spcPct val="90000"/>
              </a:lnSpc>
              <a:spcAft>
                <a:spcPts val="600"/>
              </a:spcAft>
            </a:pPr>
            <a:r>
              <a:rPr lang="en-US" sz="1600" dirty="0">
                <a:solidFill>
                  <a:srgbClr val="4884ED"/>
                </a:solidFill>
                <a:latin typeface="Segoe UI Light"/>
              </a:rPr>
              <a:t>Analyze</a:t>
            </a:r>
          </a:p>
          <a:p>
            <a:pPr algn="ctr" defTabSz="914225">
              <a:lnSpc>
                <a:spcPct val="90000"/>
              </a:lnSpc>
              <a:spcAft>
                <a:spcPts val="600"/>
              </a:spcAft>
            </a:pPr>
            <a:r>
              <a:rPr lang="en-US" sz="1600" dirty="0">
                <a:solidFill>
                  <a:srgbClr val="4884ED"/>
                </a:solidFill>
                <a:latin typeface="Segoe UI Light"/>
              </a:rPr>
              <a:t>Productize</a:t>
            </a:r>
          </a:p>
          <a:p>
            <a:pPr algn="ctr" defTabSz="914225">
              <a:lnSpc>
                <a:spcPct val="90000"/>
              </a:lnSpc>
              <a:spcAft>
                <a:spcPts val="600"/>
              </a:spcAft>
            </a:pPr>
            <a:r>
              <a:rPr lang="en-US" sz="1600" dirty="0">
                <a:solidFill>
                  <a:srgbClr val="4884ED"/>
                </a:solidFill>
                <a:latin typeface="Segoe UI Light"/>
              </a:rPr>
              <a:t>Monetize</a:t>
            </a:r>
          </a:p>
        </p:txBody>
      </p:sp>
      <p:sp>
        <p:nvSpPr>
          <p:cNvPr id="45" name="TextBox 44"/>
          <p:cNvSpPr txBox="1"/>
          <p:nvPr/>
        </p:nvSpPr>
        <p:spPr>
          <a:xfrm flipH="1">
            <a:off x="647416" y="1188283"/>
            <a:ext cx="1930155" cy="2002064"/>
          </a:xfrm>
          <a:prstGeom prst="rect">
            <a:avLst/>
          </a:prstGeom>
          <a:solidFill>
            <a:srgbClr val="E6E6E6"/>
          </a:solidFill>
        </p:spPr>
        <p:txBody>
          <a:bodyPr wrap="square" lIns="182854" tIns="146284" rIns="182854" bIns="146284" rtlCol="0">
            <a:spAutoFit/>
          </a:bodyPr>
          <a:lstStyle/>
          <a:p>
            <a:pPr algn="ctr" defTabSz="914225">
              <a:lnSpc>
                <a:spcPct val="90000"/>
              </a:lnSpc>
              <a:spcAft>
                <a:spcPts val="600"/>
              </a:spcAft>
            </a:pPr>
            <a:r>
              <a:rPr lang="en-US" sz="1600" dirty="0">
                <a:solidFill>
                  <a:srgbClr val="DB4733"/>
                </a:solidFill>
                <a:latin typeface="Segoe UI Light"/>
              </a:rPr>
              <a:t>Discover</a:t>
            </a:r>
          </a:p>
          <a:p>
            <a:pPr algn="ctr" defTabSz="914225">
              <a:lnSpc>
                <a:spcPct val="90000"/>
              </a:lnSpc>
              <a:spcAft>
                <a:spcPts val="600"/>
              </a:spcAft>
            </a:pPr>
            <a:r>
              <a:rPr lang="en-US" sz="1600" dirty="0">
                <a:solidFill>
                  <a:srgbClr val="DB4733"/>
                </a:solidFill>
                <a:latin typeface="Segoe UI Light"/>
              </a:rPr>
              <a:t>Learn</a:t>
            </a:r>
          </a:p>
          <a:p>
            <a:pPr algn="ctr" defTabSz="914225">
              <a:lnSpc>
                <a:spcPct val="90000"/>
              </a:lnSpc>
              <a:spcAft>
                <a:spcPts val="600"/>
              </a:spcAft>
            </a:pPr>
            <a:r>
              <a:rPr lang="en-US" sz="1600" dirty="0">
                <a:solidFill>
                  <a:srgbClr val="DB4733"/>
                </a:solidFill>
                <a:latin typeface="Segoe UI Light"/>
              </a:rPr>
              <a:t>On-board</a:t>
            </a:r>
          </a:p>
          <a:p>
            <a:pPr algn="ctr" defTabSz="914225">
              <a:lnSpc>
                <a:spcPct val="90000"/>
              </a:lnSpc>
              <a:spcAft>
                <a:spcPts val="600"/>
              </a:spcAft>
            </a:pPr>
            <a:r>
              <a:rPr lang="en-US" sz="1600" dirty="0">
                <a:solidFill>
                  <a:srgbClr val="DB4733"/>
                </a:solidFill>
                <a:latin typeface="Segoe UI Light"/>
              </a:rPr>
              <a:t>Try</a:t>
            </a:r>
          </a:p>
          <a:p>
            <a:pPr algn="ctr" defTabSz="914225">
              <a:lnSpc>
                <a:spcPct val="90000"/>
              </a:lnSpc>
              <a:spcAft>
                <a:spcPts val="600"/>
              </a:spcAft>
            </a:pPr>
            <a:r>
              <a:rPr lang="en-US" sz="1600" dirty="0">
                <a:solidFill>
                  <a:srgbClr val="DB4733"/>
                </a:solidFill>
                <a:latin typeface="Segoe UI Light"/>
              </a:rPr>
              <a:t>Get support</a:t>
            </a:r>
          </a:p>
          <a:p>
            <a:pPr algn="ctr" defTabSz="914225">
              <a:lnSpc>
                <a:spcPct val="90000"/>
              </a:lnSpc>
              <a:spcAft>
                <a:spcPts val="600"/>
              </a:spcAft>
            </a:pPr>
            <a:r>
              <a:rPr lang="en-US" sz="1600" dirty="0">
                <a:solidFill>
                  <a:srgbClr val="DB4733"/>
                </a:solidFill>
                <a:latin typeface="Segoe UI Light"/>
              </a:rPr>
              <a:t>SDKs and samples</a:t>
            </a: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3248" y="1450007"/>
            <a:ext cx="1486401" cy="1486401"/>
          </a:xfrm>
          <a:prstGeom prst="rect">
            <a:avLst/>
          </a:prstGeom>
        </p:spPr>
      </p:pic>
      <p:pic>
        <p:nvPicPr>
          <p:cNvPr id="16" name="Graphic 15">
            <a:extLst>
              <a:ext uri="{FF2B5EF4-FFF2-40B4-BE49-F238E27FC236}">
                <a16:creationId xmlns:a16="http://schemas.microsoft.com/office/drawing/2014/main" id="{00A64B64-A21A-48D2-B076-BC0E0F4FBB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74542" y="5432014"/>
            <a:ext cx="630660" cy="630660"/>
          </a:xfrm>
          <a:prstGeom prst="rect">
            <a:avLst/>
          </a:prstGeom>
        </p:spPr>
      </p:pic>
      <p:pic>
        <p:nvPicPr>
          <p:cNvPr id="21" name="Graphic 20">
            <a:extLst>
              <a:ext uri="{FF2B5EF4-FFF2-40B4-BE49-F238E27FC236}">
                <a16:creationId xmlns:a16="http://schemas.microsoft.com/office/drawing/2014/main" id="{3737D68B-921E-4802-BD09-06A9AFE3CD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6229" y="5413013"/>
            <a:ext cx="630661" cy="630661"/>
          </a:xfrm>
          <a:prstGeom prst="rect">
            <a:avLst/>
          </a:prstGeom>
        </p:spPr>
      </p:pic>
      <p:pic>
        <p:nvPicPr>
          <p:cNvPr id="22" name="Graphic 21">
            <a:extLst>
              <a:ext uri="{FF2B5EF4-FFF2-40B4-BE49-F238E27FC236}">
                <a16:creationId xmlns:a16="http://schemas.microsoft.com/office/drawing/2014/main" id="{3E2676B5-7E2F-47DC-8267-28516F7944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97917" y="5438709"/>
            <a:ext cx="630661" cy="630661"/>
          </a:xfrm>
          <a:prstGeom prst="rect">
            <a:avLst/>
          </a:prstGeom>
        </p:spPr>
      </p:pic>
      <p:pic>
        <p:nvPicPr>
          <p:cNvPr id="24" name="Graphic 23">
            <a:extLst>
              <a:ext uri="{FF2B5EF4-FFF2-40B4-BE49-F238E27FC236}">
                <a16:creationId xmlns:a16="http://schemas.microsoft.com/office/drawing/2014/main" id="{DFD596CC-EDE0-4A68-A307-BB9AA59A11C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59605" y="5432014"/>
            <a:ext cx="630661" cy="630661"/>
          </a:xfrm>
          <a:prstGeom prst="rect">
            <a:avLst/>
          </a:prstGeom>
        </p:spPr>
      </p:pic>
      <p:pic>
        <p:nvPicPr>
          <p:cNvPr id="26" name="Graphic 25">
            <a:extLst>
              <a:ext uri="{FF2B5EF4-FFF2-40B4-BE49-F238E27FC236}">
                <a16:creationId xmlns:a16="http://schemas.microsoft.com/office/drawing/2014/main" id="{98378767-AC64-4800-976F-064F8B3A7D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17760" y="5378254"/>
            <a:ext cx="712608" cy="712608"/>
          </a:xfrm>
          <a:prstGeom prst="rect">
            <a:avLst/>
          </a:prstGeom>
        </p:spPr>
      </p:pic>
      <p:sp>
        <p:nvSpPr>
          <p:cNvPr id="12" name="TextBox 11">
            <a:extLst>
              <a:ext uri="{FF2B5EF4-FFF2-40B4-BE49-F238E27FC236}">
                <a16:creationId xmlns:a16="http://schemas.microsoft.com/office/drawing/2014/main" id="{80C89DE7-1B24-458C-A27A-E09873E96B8C}"/>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19"/>
              </a:rPr>
              <a:t>Microsoft Ignite 2017 - Azure API Management: Why, what, how, and what’s next - BRK2186</a:t>
            </a:r>
            <a:endParaRPr lang="en-US" sz="1200" b="0" i="0" dirty="0">
              <a:effectLst/>
              <a:latin typeface="Roboto"/>
            </a:endParaRPr>
          </a:p>
        </p:txBody>
      </p:sp>
      <p:sp>
        <p:nvSpPr>
          <p:cNvPr id="17" name="Slide Number Placeholder 5">
            <a:extLst>
              <a:ext uri="{FF2B5EF4-FFF2-40B4-BE49-F238E27FC236}">
                <a16:creationId xmlns:a16="http://schemas.microsoft.com/office/drawing/2014/main" id="{817F86DC-0B2F-4529-B95A-3F0E2A82DF32}"/>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13</a:t>
            </a:fld>
            <a:endParaRPr lang="en-US" dirty="0"/>
          </a:p>
        </p:txBody>
      </p:sp>
    </p:spTree>
    <p:extLst>
      <p:ext uri="{BB962C8B-B14F-4D97-AF65-F5344CB8AC3E}">
        <p14:creationId xmlns:p14="http://schemas.microsoft.com/office/powerpoint/2010/main" val="110922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42AA59A-5AA8-4D2A-B279-AD922636A865}"/>
              </a:ext>
            </a:extLst>
          </p:cNvPr>
          <p:cNvSpPr>
            <a:spLocks noGrp="1"/>
          </p:cNvSpPr>
          <p:nvPr>
            <p:ph type="ctrTitle"/>
          </p:nvPr>
        </p:nvSpPr>
        <p:spPr/>
        <p:txBody>
          <a:bodyPr anchor="ctr"/>
          <a:lstStyle/>
          <a:p>
            <a:pPr algn="ctr"/>
            <a:r>
              <a:rPr lang="en-US" sz="5400" b="1" dirty="0">
                <a:latin typeface="+mj-lt"/>
              </a:rPr>
              <a:t>Demo</a:t>
            </a:r>
            <a:endParaRPr lang="en-US" dirty="0"/>
          </a:p>
        </p:txBody>
      </p:sp>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2"/>
          </p:nvPr>
        </p:nvSpPr>
        <p:spPr/>
        <p:txBody>
          <a:bodyPr/>
          <a:lstStyle/>
          <a:p>
            <a:fld id="{19B51A1E-902D-48AF-9020-955120F399B6}" type="slidenum">
              <a:rPr lang="en-US" noProof="0" smtClean="0"/>
              <a:pPr/>
              <a:t>14</a:t>
            </a:fld>
            <a:endParaRPr lang="en-US" noProof="0" dirty="0"/>
          </a:p>
        </p:txBody>
      </p:sp>
    </p:spTree>
    <p:extLst>
      <p:ext uri="{BB962C8B-B14F-4D97-AF65-F5344CB8AC3E}">
        <p14:creationId xmlns:p14="http://schemas.microsoft.com/office/powerpoint/2010/main" val="121570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79EC5-EA68-4162-AA17-19E4787172EE}"/>
              </a:ext>
            </a:extLst>
          </p:cNvPr>
          <p:cNvSpPr>
            <a:spLocks noGrp="1"/>
          </p:cNvSpPr>
          <p:nvPr>
            <p:ph type="sldNum" sz="quarter" idx="4294967295"/>
          </p:nvPr>
        </p:nvSpPr>
        <p:spPr>
          <a:xfrm>
            <a:off x="11726863" y="6276975"/>
            <a:ext cx="465137" cy="400050"/>
          </a:xfrm>
        </p:spPr>
        <p:txBody>
          <a:bodyPr/>
          <a:lstStyle/>
          <a:p>
            <a:fld id="{19B51A1E-902D-48AF-9020-955120F399B6}" type="slidenum">
              <a:rPr lang="en-US" noProof="0" smtClean="0"/>
              <a:pPr/>
              <a:t>15</a:t>
            </a:fld>
            <a:endParaRPr lang="en-US" noProof="0" dirty="0"/>
          </a:p>
        </p:txBody>
      </p:sp>
      <p:sp>
        <p:nvSpPr>
          <p:cNvPr id="7" name="TextBox 6">
            <a:extLst>
              <a:ext uri="{FF2B5EF4-FFF2-40B4-BE49-F238E27FC236}">
                <a16:creationId xmlns:a16="http://schemas.microsoft.com/office/drawing/2014/main" id="{E12FBCA5-A243-4A24-9099-3B5977A0D3EE}"/>
              </a:ext>
            </a:extLst>
          </p:cNvPr>
          <p:cNvSpPr txBox="1"/>
          <p:nvPr/>
        </p:nvSpPr>
        <p:spPr>
          <a:xfrm>
            <a:off x="2369127" y="2074204"/>
            <a:ext cx="7453745" cy="2123658"/>
          </a:xfrm>
          <a:prstGeom prst="rect">
            <a:avLst/>
          </a:prstGeom>
          <a:noFill/>
        </p:spPr>
        <p:txBody>
          <a:bodyPr wrap="square" rtlCol="0">
            <a:spAutoFit/>
          </a:bodyPr>
          <a:lstStyle/>
          <a:p>
            <a:pPr algn="ctr"/>
            <a:r>
              <a:rPr lang="en-US" sz="6600" b="1" dirty="0">
                <a:solidFill>
                  <a:schemeClr val="accent1"/>
                </a:solidFill>
              </a:rPr>
              <a:t>Versioning!!!</a:t>
            </a:r>
          </a:p>
          <a:p>
            <a:pPr algn="ctr"/>
            <a:r>
              <a:rPr lang="en-US" sz="6600" b="1" dirty="0">
                <a:solidFill>
                  <a:schemeClr val="accent1"/>
                </a:solidFill>
              </a:rPr>
              <a:t>🤔</a:t>
            </a:r>
          </a:p>
        </p:txBody>
      </p:sp>
      <p:sp>
        <p:nvSpPr>
          <p:cNvPr id="9" name="Thought Bubble: Cloud 8">
            <a:extLst>
              <a:ext uri="{FF2B5EF4-FFF2-40B4-BE49-F238E27FC236}">
                <a16:creationId xmlns:a16="http://schemas.microsoft.com/office/drawing/2014/main" id="{55F835F9-4F6D-474F-BE76-4AD7C277E2D2}"/>
              </a:ext>
            </a:extLst>
          </p:cNvPr>
          <p:cNvSpPr/>
          <p:nvPr/>
        </p:nvSpPr>
        <p:spPr>
          <a:xfrm>
            <a:off x="7342087" y="319068"/>
            <a:ext cx="2725445" cy="1514915"/>
          </a:xfrm>
          <a:prstGeom prst="cloudCallout">
            <a:avLst>
              <a:gd name="adj1" fmla="val -37120"/>
              <a:gd name="adj2" fmla="val 7363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Version or not?</a:t>
            </a:r>
            <a:endParaRPr lang="en-US" b="1" dirty="0">
              <a:solidFill>
                <a:schemeClr val="bg1"/>
              </a:solidFill>
            </a:endParaRPr>
          </a:p>
        </p:txBody>
      </p:sp>
      <p:sp>
        <p:nvSpPr>
          <p:cNvPr id="11" name="Thought Bubble: Cloud 10">
            <a:extLst>
              <a:ext uri="{FF2B5EF4-FFF2-40B4-BE49-F238E27FC236}">
                <a16:creationId xmlns:a16="http://schemas.microsoft.com/office/drawing/2014/main" id="{35A9213D-AE53-4423-B413-77EDFED52393}"/>
              </a:ext>
            </a:extLst>
          </p:cNvPr>
          <p:cNvSpPr/>
          <p:nvPr/>
        </p:nvSpPr>
        <p:spPr>
          <a:xfrm>
            <a:off x="748428" y="3252857"/>
            <a:ext cx="2725445" cy="1514915"/>
          </a:xfrm>
          <a:prstGeom prst="cloudCallout">
            <a:avLst>
              <a:gd name="adj1" fmla="val 82423"/>
              <a:gd name="adj2" fmla="val -1251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Semantic versioning?</a:t>
            </a:r>
            <a:endParaRPr lang="en-US" b="1" dirty="0">
              <a:solidFill>
                <a:schemeClr val="bg1"/>
              </a:solidFill>
            </a:endParaRPr>
          </a:p>
        </p:txBody>
      </p:sp>
      <p:sp>
        <p:nvSpPr>
          <p:cNvPr id="13" name="Thought Bubble: Cloud 12">
            <a:extLst>
              <a:ext uri="{FF2B5EF4-FFF2-40B4-BE49-F238E27FC236}">
                <a16:creationId xmlns:a16="http://schemas.microsoft.com/office/drawing/2014/main" id="{0F7918B9-05EC-4A89-8DCE-5CB4FDB1898E}"/>
              </a:ext>
            </a:extLst>
          </p:cNvPr>
          <p:cNvSpPr/>
          <p:nvPr/>
        </p:nvSpPr>
        <p:spPr>
          <a:xfrm>
            <a:off x="1505873" y="319068"/>
            <a:ext cx="2725445" cy="1514915"/>
          </a:xfrm>
          <a:prstGeom prst="cloudCallout">
            <a:avLst>
              <a:gd name="adj1" fmla="val 43988"/>
              <a:gd name="adj2" fmla="val 671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What is a breaking change?</a:t>
            </a:r>
          </a:p>
        </p:txBody>
      </p:sp>
      <p:sp>
        <p:nvSpPr>
          <p:cNvPr id="15" name="Thought Bubble: Cloud 14">
            <a:extLst>
              <a:ext uri="{FF2B5EF4-FFF2-40B4-BE49-F238E27FC236}">
                <a16:creationId xmlns:a16="http://schemas.microsoft.com/office/drawing/2014/main" id="{A9439C2C-934A-4A3D-9F6F-31E297CF6D7F}"/>
              </a:ext>
            </a:extLst>
          </p:cNvPr>
          <p:cNvSpPr/>
          <p:nvPr/>
        </p:nvSpPr>
        <p:spPr>
          <a:xfrm>
            <a:off x="8460149" y="3252857"/>
            <a:ext cx="2725445" cy="1514915"/>
          </a:xfrm>
          <a:prstGeom prst="cloudCallout">
            <a:avLst>
              <a:gd name="adj1" fmla="val -83374"/>
              <a:gd name="adj2" fmla="val -101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How to identify version?</a:t>
            </a:r>
          </a:p>
          <a:p>
            <a:pPr algn="ctr"/>
            <a:r>
              <a:rPr lang="en-US" sz="1800" b="1" dirty="0">
                <a:solidFill>
                  <a:schemeClr val="bg1"/>
                </a:solidFill>
              </a:rPr>
              <a:t>Number? Date? Name?</a:t>
            </a:r>
          </a:p>
        </p:txBody>
      </p:sp>
      <p:sp>
        <p:nvSpPr>
          <p:cNvPr id="17" name="Thought Bubble: Cloud 16">
            <a:extLst>
              <a:ext uri="{FF2B5EF4-FFF2-40B4-BE49-F238E27FC236}">
                <a16:creationId xmlns:a16="http://schemas.microsoft.com/office/drawing/2014/main" id="{EC39D273-7727-4FD7-A436-A2061276DBD6}"/>
              </a:ext>
            </a:extLst>
          </p:cNvPr>
          <p:cNvSpPr/>
          <p:nvPr/>
        </p:nvSpPr>
        <p:spPr>
          <a:xfrm>
            <a:off x="4302339" y="4895894"/>
            <a:ext cx="3587319" cy="1514915"/>
          </a:xfrm>
          <a:prstGeom prst="cloudCallout">
            <a:avLst>
              <a:gd name="adj1" fmla="val 1643"/>
              <a:gd name="adj2" fmla="val -851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Where to place version information?</a:t>
            </a:r>
          </a:p>
          <a:p>
            <a:pPr algn="ctr"/>
            <a:r>
              <a:rPr lang="en-US" b="1" dirty="0">
                <a:solidFill>
                  <a:schemeClr val="bg1"/>
                </a:solidFill>
              </a:rPr>
              <a:t>Path? Query? Header? Media type?</a:t>
            </a:r>
          </a:p>
        </p:txBody>
      </p:sp>
      <p:sp>
        <p:nvSpPr>
          <p:cNvPr id="19" name="TextBox 18">
            <a:extLst>
              <a:ext uri="{FF2B5EF4-FFF2-40B4-BE49-F238E27FC236}">
                <a16:creationId xmlns:a16="http://schemas.microsoft.com/office/drawing/2014/main" id="{02612836-78E4-4A25-BEC0-866517F32357}"/>
              </a:ext>
            </a:extLst>
          </p:cNvPr>
          <p:cNvSpPr txBox="1"/>
          <p:nvPr/>
        </p:nvSpPr>
        <p:spPr>
          <a:xfrm>
            <a:off x="0" y="653893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2"/>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302094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53BC1B-1DBE-4922-92FA-225ED6D25D1C}"/>
              </a:ext>
            </a:extLst>
          </p:cNvPr>
          <p:cNvSpPr/>
          <p:nvPr/>
        </p:nvSpPr>
        <p:spPr>
          <a:xfrm>
            <a:off x="8869127" y="770138"/>
            <a:ext cx="2516064" cy="53177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tx1"/>
                </a:solidFill>
                <a:latin typeface="Corbel (Headings)"/>
              </a:rPr>
              <a:t>API Management Approach for Versioning</a:t>
            </a:r>
          </a:p>
        </p:txBody>
      </p:sp>
      <p:sp>
        <p:nvSpPr>
          <p:cNvPr id="8" name="Slide Number Placeholder 3">
            <a:extLst>
              <a:ext uri="{FF2B5EF4-FFF2-40B4-BE49-F238E27FC236}">
                <a16:creationId xmlns:a16="http://schemas.microsoft.com/office/drawing/2014/main" id="{2B1641D6-1003-477E-9900-45ACF6B93BE9}"/>
              </a:ext>
            </a:extLst>
          </p:cNvPr>
          <p:cNvSpPr>
            <a:spLocks noGrp="1"/>
          </p:cNvSpPr>
          <p:nvPr>
            <p:ph type="sldNum" sz="quarter" idx="4"/>
          </p:nvPr>
        </p:nvSpPr>
        <p:spPr/>
        <p:txBody>
          <a:bodyPr anchor="ctr">
            <a:normAutofit/>
          </a:bodyPr>
          <a:lstStyle/>
          <a:p>
            <a:pPr>
              <a:spcAft>
                <a:spcPts val="600"/>
              </a:spcAft>
            </a:pPr>
            <a:fld id="{19B51A1E-902D-48AF-9020-955120F399B6}" type="slidenum">
              <a:rPr lang="en-US" noProof="0" smtClean="0"/>
              <a:pPr>
                <a:spcAft>
                  <a:spcPts val="600"/>
                </a:spcAft>
              </a:pPr>
              <a:t>16</a:t>
            </a:fld>
            <a:endParaRPr lang="en-US" noProof="0"/>
          </a:p>
        </p:txBody>
      </p:sp>
      <p:sp>
        <p:nvSpPr>
          <p:cNvPr id="3" name="Text Placeholder 2"/>
          <p:cNvSpPr>
            <a:spLocks noGrp="1"/>
          </p:cNvSpPr>
          <p:nvPr>
            <p:ph idx="1"/>
          </p:nvPr>
        </p:nvSpPr>
        <p:spPr>
          <a:xfrm>
            <a:off x="432000" y="1512000"/>
            <a:ext cx="8250361" cy="4679250"/>
          </a:xfrm>
        </p:spPr>
        <p:txBody>
          <a:bodyPr/>
          <a:lstStyle/>
          <a:p>
            <a:pPr fontAlgn="base"/>
            <a:r>
              <a:rPr lang="en-US" sz="3200" dirty="0">
                <a:solidFill>
                  <a:schemeClr val="tx1"/>
                </a:solidFill>
              </a:rPr>
              <a:t>Natively understand versions at the system level</a:t>
            </a:r>
          </a:p>
          <a:p>
            <a:pPr fontAlgn="base"/>
            <a:r>
              <a:rPr lang="en-US" sz="3200" dirty="0">
                <a:solidFill>
                  <a:schemeClr val="tx1"/>
                </a:solidFill>
              </a:rPr>
              <a:t>Versioning is an opt-in</a:t>
            </a:r>
          </a:p>
          <a:p>
            <a:pPr fontAlgn="base"/>
            <a:r>
              <a:rPr lang="en-US" sz="3200" dirty="0">
                <a:solidFill>
                  <a:schemeClr val="tx1"/>
                </a:solidFill>
              </a:rPr>
              <a:t>Offer versioning scheme options</a:t>
            </a:r>
          </a:p>
          <a:p>
            <a:pPr fontAlgn="base"/>
            <a:r>
              <a:rPr lang="en-US" sz="3200" dirty="0">
                <a:solidFill>
                  <a:schemeClr val="tx1"/>
                </a:solidFill>
              </a:rPr>
              <a:t>Inform developers about the changes</a:t>
            </a:r>
          </a:p>
          <a:p>
            <a:pPr fontAlgn="base"/>
            <a:r>
              <a:rPr lang="en-US" sz="3200" dirty="0">
                <a:solidFill>
                  <a:schemeClr val="tx1"/>
                </a:solidFill>
              </a:rPr>
              <a:t>Control when the changes get adopted</a:t>
            </a:r>
          </a:p>
        </p:txBody>
      </p:sp>
      <p:sp>
        <p:nvSpPr>
          <p:cNvPr id="4" name="TextBox 3"/>
          <p:cNvSpPr txBox="1"/>
          <p:nvPr/>
        </p:nvSpPr>
        <p:spPr>
          <a:xfrm>
            <a:off x="9130349" y="3789302"/>
            <a:ext cx="1993625" cy="1385177"/>
          </a:xfrm>
          <a:prstGeom prst="rect">
            <a:avLst/>
          </a:prstGeom>
          <a:solidFill>
            <a:srgbClr val="186DEE"/>
          </a:solidFill>
          <a:ln>
            <a:noFill/>
          </a:ln>
        </p:spPr>
        <p:txBody>
          <a:bodyPr wrap="square" lIns="182828" tIns="146263" rIns="182828" bIns="146263" rtlCol="0" anchor="ctr" anchorCtr="0">
            <a:noAutofit/>
          </a:bodyPr>
          <a:lstStyle/>
          <a:p>
            <a:pPr algn="ctr" defTabSz="914049">
              <a:lnSpc>
                <a:spcPct val="90000"/>
              </a:lnSpc>
              <a:spcAft>
                <a:spcPts val="600"/>
              </a:spcAft>
              <a:defRPr/>
            </a:pPr>
            <a:r>
              <a:rPr lang="en-US" sz="2745" b="1" dirty="0">
                <a:gradFill>
                  <a:gsLst>
                    <a:gs pos="2917">
                      <a:srgbClr val="FFFFFF"/>
                    </a:gs>
                    <a:gs pos="30000">
                      <a:srgbClr val="FFFFFF"/>
                    </a:gs>
                  </a:gsLst>
                  <a:lin ang="5400000" scaled="0"/>
                </a:gradFill>
                <a:latin typeface="Segoe UI"/>
              </a:rPr>
              <a:t>Versions</a:t>
            </a:r>
          </a:p>
        </p:txBody>
      </p:sp>
      <p:sp>
        <p:nvSpPr>
          <p:cNvPr id="5" name="TextBox 4"/>
          <p:cNvSpPr txBox="1"/>
          <p:nvPr/>
        </p:nvSpPr>
        <p:spPr>
          <a:xfrm>
            <a:off x="9130349" y="1120292"/>
            <a:ext cx="1993625" cy="1365612"/>
          </a:xfrm>
          <a:prstGeom prst="rect">
            <a:avLst/>
          </a:prstGeom>
          <a:solidFill>
            <a:srgbClr val="009955"/>
          </a:solidFill>
        </p:spPr>
        <p:txBody>
          <a:bodyPr wrap="square" lIns="182828" tIns="146263" rIns="182828" bIns="146263" rtlCol="0" anchor="ctr" anchorCtr="0">
            <a:noAutofit/>
          </a:bodyPr>
          <a:lstStyle/>
          <a:p>
            <a:pPr algn="ctr" defTabSz="914049">
              <a:lnSpc>
                <a:spcPct val="90000"/>
              </a:lnSpc>
              <a:spcAft>
                <a:spcPts val="600"/>
              </a:spcAft>
              <a:defRPr/>
            </a:pPr>
            <a:r>
              <a:rPr lang="en-US" sz="2745" b="1" dirty="0">
                <a:gradFill>
                  <a:gsLst>
                    <a:gs pos="2917">
                      <a:srgbClr val="FFFFFF"/>
                    </a:gs>
                    <a:gs pos="30000">
                      <a:srgbClr val="FFFFFF"/>
                    </a:gs>
                  </a:gsLst>
                  <a:lin ang="5400000" scaled="0"/>
                </a:gradFill>
                <a:latin typeface="Segoe UI"/>
              </a:rPr>
              <a:t>Revisions</a:t>
            </a:r>
          </a:p>
        </p:txBody>
      </p:sp>
      <p:sp>
        <p:nvSpPr>
          <p:cNvPr id="6" name="TextBox 5"/>
          <p:cNvSpPr txBox="1"/>
          <p:nvPr/>
        </p:nvSpPr>
        <p:spPr>
          <a:xfrm>
            <a:off x="8869127" y="5174479"/>
            <a:ext cx="2516064" cy="803824"/>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b="1" dirty="0">
                <a:solidFill>
                  <a:schemeClr val="bg1"/>
                </a:solidFill>
                <a:latin typeface="Segoe UI Semilight"/>
              </a:rPr>
              <a:t>Consumers choose when to adopt</a:t>
            </a:r>
            <a:endParaRPr lang="en-CA" b="1" dirty="0">
              <a:solidFill>
                <a:schemeClr val="bg1"/>
              </a:solidFill>
              <a:latin typeface="Segoe UI Semilight"/>
            </a:endParaRPr>
          </a:p>
        </p:txBody>
      </p:sp>
      <p:sp>
        <p:nvSpPr>
          <p:cNvPr id="7" name="TextBox 6"/>
          <p:cNvSpPr txBox="1"/>
          <p:nvPr/>
        </p:nvSpPr>
        <p:spPr>
          <a:xfrm>
            <a:off x="9019330" y="2485903"/>
            <a:ext cx="2215660" cy="803824"/>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b="1" dirty="0">
                <a:solidFill>
                  <a:schemeClr val="bg1"/>
                </a:solidFill>
                <a:latin typeface="Segoe UI Semilight"/>
              </a:rPr>
              <a:t>Providers choose when to deploy</a:t>
            </a:r>
            <a:endParaRPr lang="en-CA" b="1" dirty="0">
              <a:solidFill>
                <a:schemeClr val="bg1"/>
              </a:solidFill>
              <a:latin typeface="Segoe UI Semilight"/>
            </a:endParaRPr>
          </a:p>
        </p:txBody>
      </p:sp>
      <p:sp>
        <p:nvSpPr>
          <p:cNvPr id="10" name="TextBox 9">
            <a:extLst>
              <a:ext uri="{FF2B5EF4-FFF2-40B4-BE49-F238E27FC236}">
                <a16:creationId xmlns:a16="http://schemas.microsoft.com/office/drawing/2014/main" id="{E4B0F381-4BAD-491D-BCAF-C9FEF42DCAD9}"/>
              </a:ext>
            </a:extLst>
          </p:cNvPr>
          <p:cNvSpPr txBox="1"/>
          <p:nvPr/>
        </p:nvSpPr>
        <p:spPr>
          <a:xfrm>
            <a:off x="432000" y="64773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3"/>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50553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Corbel (Headings)"/>
              </a:rPr>
              <a:t>Versions and revisions in API Management</a:t>
            </a:r>
          </a:p>
        </p:txBody>
      </p:sp>
      <p:sp>
        <p:nvSpPr>
          <p:cNvPr id="4" name="TextBox 3"/>
          <p:cNvSpPr txBox="1"/>
          <p:nvPr/>
        </p:nvSpPr>
        <p:spPr>
          <a:xfrm>
            <a:off x="5101839" y="2980439"/>
            <a:ext cx="1209236" cy="580076"/>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algn="ctr" defTabSz="914225">
              <a:lnSpc>
                <a:spcPct val="90000"/>
              </a:lnSpc>
              <a:spcAft>
                <a:spcPts val="600"/>
              </a:spcAft>
            </a:pPr>
            <a:r>
              <a:rPr lang="en-US" sz="2000">
                <a:solidFill>
                  <a:srgbClr val="FFFFFF"/>
                </a:solidFill>
                <a:latin typeface="Consolas" panose="020B0609020204030204" pitchFamily="49" charset="0"/>
              </a:rPr>
              <a:t>/v1</a:t>
            </a:r>
            <a:endParaRPr lang="en-CA" sz="2000" err="1">
              <a:solidFill>
                <a:srgbClr val="FFFFFF"/>
              </a:solidFill>
              <a:latin typeface="Consolas" panose="020B0609020204030204" pitchFamily="49" charset="0"/>
            </a:endParaRPr>
          </a:p>
        </p:txBody>
      </p:sp>
      <p:sp>
        <p:nvSpPr>
          <p:cNvPr id="5" name="TextBox 4"/>
          <p:cNvSpPr txBox="1"/>
          <p:nvPr/>
        </p:nvSpPr>
        <p:spPr>
          <a:xfrm>
            <a:off x="5117379" y="5048379"/>
            <a:ext cx="1209237" cy="580076"/>
          </a:xfrm>
          <a:prstGeom prst="rect">
            <a:avLst/>
          </a:prstGeom>
          <a:solidFill>
            <a:srgbClr val="4885ED"/>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algn="ctr" defTabSz="914225">
              <a:lnSpc>
                <a:spcPct val="90000"/>
              </a:lnSpc>
              <a:spcAft>
                <a:spcPts val="600"/>
              </a:spcAft>
            </a:pPr>
            <a:r>
              <a:rPr lang="en-US" sz="2000">
                <a:solidFill>
                  <a:srgbClr val="FFFFFF"/>
                </a:solidFill>
                <a:latin typeface="Consolas" panose="020B0609020204030204" pitchFamily="49" charset="0"/>
              </a:rPr>
              <a:t>/v2</a:t>
            </a:r>
            <a:endParaRPr lang="en-CA" sz="2000" err="1">
              <a:solidFill>
                <a:srgbClr val="FFFFFF"/>
              </a:solidFill>
              <a:latin typeface="Consolas" panose="020B0609020204030204" pitchFamily="49" charset="0"/>
            </a:endParaRPr>
          </a:p>
        </p:txBody>
      </p:sp>
      <p:sp>
        <p:nvSpPr>
          <p:cNvPr id="6" name="TextBox 5"/>
          <p:cNvSpPr txBox="1"/>
          <p:nvPr/>
        </p:nvSpPr>
        <p:spPr>
          <a:xfrm>
            <a:off x="6701966" y="2978512"/>
            <a:ext cx="2133297" cy="352583"/>
          </a:xfrm>
          <a:prstGeom prst="rect">
            <a:avLst/>
          </a:prstGeom>
          <a:solidFill>
            <a:srgbClr val="3CBA54">
              <a:alpha val="50196"/>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lIns="18285" tIns="18285" rIns="18285" bIns="18285" rtlCol="0">
            <a:noAutofit/>
          </a:bodyPr>
          <a:lstStyle/>
          <a:p>
            <a:pPr algn="ctr" defTabSz="914225">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7" name="TextBox 6"/>
          <p:cNvSpPr txBox="1"/>
          <p:nvPr/>
        </p:nvSpPr>
        <p:spPr>
          <a:xfrm>
            <a:off x="6701966" y="3398339"/>
            <a:ext cx="2133297" cy="352583"/>
          </a:xfrm>
          <a:prstGeom prst="rect">
            <a:avLst/>
          </a:prstGeom>
          <a:solidFill>
            <a:srgbClr val="3CBA54">
              <a:alpha val="50196"/>
            </a:srgbClr>
          </a:solidFill>
          <a:ln>
            <a:noFill/>
          </a:ln>
        </p:spPr>
        <p:style>
          <a:lnRef idx="1">
            <a:schemeClr val="accent5"/>
          </a:lnRef>
          <a:fillRef idx="2">
            <a:schemeClr val="accent5"/>
          </a:fillRef>
          <a:effectRef idx="1">
            <a:schemeClr val="accent5"/>
          </a:effectRef>
          <a:fontRef idx="minor">
            <a:schemeClr val="dk1"/>
          </a:fontRef>
        </p:style>
        <p:txBody>
          <a:bodyPr wrap="square" lIns="18285" tIns="18285" rIns="18285" bIns="18285" rtlCol="0">
            <a:noAutofit/>
          </a:bodyPr>
          <a:lstStyle/>
          <a:p>
            <a:pPr algn="ctr" defTabSz="914225">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8" name="TextBox 7"/>
          <p:cNvSpPr txBox="1"/>
          <p:nvPr/>
        </p:nvSpPr>
        <p:spPr>
          <a:xfrm>
            <a:off x="6701966" y="3818167"/>
            <a:ext cx="2133297" cy="352583"/>
          </a:xfrm>
          <a:prstGeom prst="rect">
            <a:avLst/>
          </a:prstGeom>
          <a:solidFill>
            <a:srgbClr val="3CBA54"/>
          </a:solidFill>
          <a:ln w="28575">
            <a:solidFill>
              <a:srgbClr val="DB3236"/>
            </a:solidFill>
          </a:ln>
        </p:spPr>
        <p:style>
          <a:lnRef idx="2">
            <a:schemeClr val="accent3">
              <a:shade val="50000"/>
            </a:schemeClr>
          </a:lnRef>
          <a:fillRef idx="1">
            <a:schemeClr val="accent3"/>
          </a:fillRef>
          <a:effectRef idx="0">
            <a:schemeClr val="accent3"/>
          </a:effectRef>
          <a:fontRef idx="minor">
            <a:schemeClr val="lt1"/>
          </a:fontRef>
        </p:style>
        <p:txBody>
          <a:bodyPr wrap="square" lIns="18285" tIns="18285" rIns="18285" bIns="18285" rtlCol="0">
            <a:noAutofit/>
          </a:bodyPr>
          <a:lstStyle/>
          <a:p>
            <a:pPr algn="ctr" defTabSz="914225">
              <a:lnSpc>
                <a:spcPct val="90000"/>
              </a:lnSpc>
              <a:spcAft>
                <a:spcPts val="600"/>
              </a:spcAft>
            </a:pPr>
            <a:r>
              <a:rPr lang="en-US" sz="2000">
                <a:solidFill>
                  <a:srgbClr val="FFFFFF"/>
                </a:solidFill>
                <a:latin typeface="Consolas" panose="020B0609020204030204" pitchFamily="49" charset="0"/>
              </a:rPr>
              <a:t>;rev=3</a:t>
            </a:r>
            <a:endParaRPr lang="en-CA" sz="2000" err="1">
              <a:solidFill>
                <a:srgbClr val="FFFFFF"/>
              </a:solidFill>
              <a:latin typeface="Consolas" panose="020B0609020204030204" pitchFamily="49" charset="0"/>
            </a:endParaRPr>
          </a:p>
        </p:txBody>
      </p:sp>
      <p:sp>
        <p:nvSpPr>
          <p:cNvPr id="9" name="TextBox 8"/>
          <p:cNvSpPr txBox="1"/>
          <p:nvPr/>
        </p:nvSpPr>
        <p:spPr>
          <a:xfrm>
            <a:off x="6701966" y="4237994"/>
            <a:ext cx="2133297" cy="352583"/>
          </a:xfrm>
          <a:prstGeom prst="rect">
            <a:avLst/>
          </a:prstGeom>
          <a:solidFill>
            <a:srgbClr val="3CBA54"/>
          </a:solidFill>
          <a:ln>
            <a:noFill/>
          </a:ln>
        </p:spPr>
        <p:style>
          <a:lnRef idx="1">
            <a:schemeClr val="accent5"/>
          </a:lnRef>
          <a:fillRef idx="2">
            <a:schemeClr val="accent5"/>
          </a:fillRef>
          <a:effectRef idx="1">
            <a:schemeClr val="accent5"/>
          </a:effectRef>
          <a:fontRef idx="minor">
            <a:schemeClr val="dk1"/>
          </a:fontRef>
        </p:style>
        <p:txBody>
          <a:bodyPr wrap="square" lIns="18285" tIns="18285" rIns="18285" bIns="18285" rtlCol="0">
            <a:noAutofit/>
          </a:bodyPr>
          <a:lstStyle/>
          <a:p>
            <a:pPr algn="ctr" defTabSz="914225">
              <a:lnSpc>
                <a:spcPct val="90000"/>
              </a:lnSpc>
              <a:spcAft>
                <a:spcPts val="600"/>
              </a:spcAft>
            </a:pPr>
            <a:r>
              <a:rPr lang="en-US" sz="2000">
                <a:solidFill>
                  <a:srgbClr val="FFFFFF"/>
                </a:solidFill>
                <a:latin typeface="Consolas" panose="020B0609020204030204" pitchFamily="49" charset="0"/>
              </a:rPr>
              <a:t>;rev=4</a:t>
            </a:r>
            <a:endParaRPr lang="en-CA" sz="2000" err="1">
              <a:solidFill>
                <a:srgbClr val="FFFFFF"/>
              </a:solidFill>
              <a:latin typeface="Consolas" panose="020B0609020204030204" pitchFamily="49" charset="0"/>
            </a:endParaRPr>
          </a:p>
        </p:txBody>
      </p:sp>
      <p:sp>
        <p:nvSpPr>
          <p:cNvPr id="10" name="TextBox 9"/>
          <p:cNvSpPr txBox="1"/>
          <p:nvPr/>
        </p:nvSpPr>
        <p:spPr>
          <a:xfrm>
            <a:off x="6701966" y="5048380"/>
            <a:ext cx="2133297" cy="352583"/>
          </a:xfrm>
          <a:prstGeom prst="rect">
            <a:avLst/>
          </a:prstGeom>
          <a:solidFill>
            <a:srgbClr val="3CBA54"/>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18285" tIns="18285" rIns="18285" bIns="18285" rtlCol="0">
            <a:noAutofit/>
          </a:bodyPr>
          <a:lstStyle/>
          <a:p>
            <a:pPr algn="ctr" defTabSz="914225">
              <a:lnSpc>
                <a:spcPct val="90000"/>
              </a:lnSpc>
              <a:spcAft>
                <a:spcPts val="600"/>
              </a:spcAft>
            </a:pPr>
            <a:r>
              <a:rPr lang="en-US" sz="2000">
                <a:solidFill>
                  <a:srgbClr val="FFFFFF"/>
                </a:solidFill>
                <a:latin typeface="Consolas" panose="020B0609020204030204" pitchFamily="49" charset="0"/>
              </a:rPr>
              <a:t>;rev=1</a:t>
            </a:r>
            <a:endParaRPr lang="en-CA" sz="2000" err="1">
              <a:solidFill>
                <a:srgbClr val="FFFFFF"/>
              </a:solidFill>
              <a:latin typeface="Consolas" panose="020B0609020204030204" pitchFamily="49" charset="0"/>
            </a:endParaRPr>
          </a:p>
        </p:txBody>
      </p:sp>
      <p:sp>
        <p:nvSpPr>
          <p:cNvPr id="11" name="TextBox 10"/>
          <p:cNvSpPr txBox="1"/>
          <p:nvPr/>
        </p:nvSpPr>
        <p:spPr>
          <a:xfrm>
            <a:off x="6701966" y="5494522"/>
            <a:ext cx="2133297" cy="352583"/>
          </a:xfrm>
          <a:prstGeom prst="rect">
            <a:avLst/>
          </a:prstGeom>
          <a:solidFill>
            <a:srgbClr val="3CBA54"/>
          </a:solidFill>
          <a:ln w="28575">
            <a:solidFill>
              <a:srgbClr val="DB3236"/>
            </a:solidFill>
          </a:ln>
        </p:spPr>
        <p:style>
          <a:lnRef idx="1">
            <a:schemeClr val="accent5"/>
          </a:lnRef>
          <a:fillRef idx="2">
            <a:schemeClr val="accent5"/>
          </a:fillRef>
          <a:effectRef idx="1">
            <a:schemeClr val="accent5"/>
          </a:effectRef>
          <a:fontRef idx="minor">
            <a:schemeClr val="dk1"/>
          </a:fontRef>
        </p:style>
        <p:txBody>
          <a:bodyPr wrap="square" lIns="18285" tIns="18285" rIns="18285" bIns="18285" rtlCol="0">
            <a:noAutofit/>
          </a:bodyPr>
          <a:lstStyle/>
          <a:p>
            <a:pPr algn="ctr" defTabSz="914225">
              <a:lnSpc>
                <a:spcPct val="90000"/>
              </a:lnSpc>
              <a:spcAft>
                <a:spcPts val="600"/>
              </a:spcAft>
            </a:pPr>
            <a:r>
              <a:rPr lang="en-US" sz="2000">
                <a:solidFill>
                  <a:srgbClr val="FFFFFF"/>
                </a:solidFill>
                <a:latin typeface="Consolas" panose="020B0609020204030204" pitchFamily="49" charset="0"/>
              </a:rPr>
              <a:t>;rev=2</a:t>
            </a:r>
            <a:endParaRPr lang="en-CA" sz="2000" err="1">
              <a:solidFill>
                <a:srgbClr val="FFFFFF"/>
              </a:solidFill>
              <a:latin typeface="Consolas" panose="020B0609020204030204" pitchFamily="49" charset="0"/>
            </a:endParaRPr>
          </a:p>
        </p:txBody>
      </p:sp>
      <p:sp>
        <p:nvSpPr>
          <p:cNvPr id="12" name="TextBox 11"/>
          <p:cNvSpPr txBox="1"/>
          <p:nvPr/>
        </p:nvSpPr>
        <p:spPr>
          <a:xfrm>
            <a:off x="5122687" y="3978645"/>
            <a:ext cx="2133297" cy="1296709"/>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defTabSz="914225">
              <a:lnSpc>
                <a:spcPct val="90000"/>
              </a:lnSpc>
              <a:spcAft>
                <a:spcPts val="600"/>
              </a:spcAft>
            </a:pPr>
            <a:r>
              <a:rPr lang="en-US" sz="2000">
                <a:solidFill>
                  <a:srgbClr val="FFFFFF"/>
                </a:solidFill>
                <a:latin typeface="Consolas" panose="020B0609020204030204" pitchFamily="49" charset="0"/>
              </a:rPr>
              <a:t>/speakers</a:t>
            </a:r>
          </a:p>
          <a:p>
            <a:pPr defTabSz="914225">
              <a:lnSpc>
                <a:spcPct val="90000"/>
              </a:lnSpc>
              <a:spcAft>
                <a:spcPts val="600"/>
              </a:spcAft>
            </a:pPr>
            <a:r>
              <a:rPr lang="en-US" sz="2000">
                <a:solidFill>
                  <a:srgbClr val="FFFFFF"/>
                </a:solidFill>
                <a:latin typeface="Consolas" panose="020B0609020204030204" pitchFamily="49" charset="0"/>
              </a:rPr>
              <a:t>/sessions</a:t>
            </a:r>
          </a:p>
          <a:p>
            <a:pPr defTabSz="914225">
              <a:lnSpc>
                <a:spcPct val="90000"/>
              </a:lnSpc>
              <a:spcAft>
                <a:spcPts val="600"/>
              </a:spcAft>
            </a:pPr>
            <a:r>
              <a:rPr lang="en-US" sz="2000">
                <a:solidFill>
                  <a:srgbClr val="FFFFFF"/>
                </a:solidFill>
                <a:latin typeface="Consolas" panose="020B0609020204030204" pitchFamily="49" charset="0"/>
              </a:rPr>
              <a:t>/days</a:t>
            </a:r>
            <a:endParaRPr lang="en-CA" sz="2000" err="1">
              <a:solidFill>
                <a:srgbClr val="FFFFFF"/>
              </a:solidFill>
              <a:latin typeface="Consolas" panose="020B0609020204030204" pitchFamily="49" charset="0"/>
            </a:endParaRPr>
          </a:p>
        </p:txBody>
      </p:sp>
      <p:sp>
        <p:nvSpPr>
          <p:cNvPr id="13" name="TextBox 12"/>
          <p:cNvSpPr txBox="1"/>
          <p:nvPr/>
        </p:nvSpPr>
        <p:spPr>
          <a:xfrm>
            <a:off x="124022" y="4304385"/>
            <a:ext cx="3183983" cy="572384"/>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algn="ctr" defTabSz="914225">
              <a:lnSpc>
                <a:spcPct val="90000"/>
              </a:lnSpc>
              <a:spcAft>
                <a:spcPts val="600"/>
              </a:spcAft>
            </a:pPr>
            <a:r>
              <a:rPr lang="en-US" sz="2000">
                <a:solidFill>
                  <a:srgbClr val="FFFFFF"/>
                </a:solidFill>
                <a:latin typeface="Consolas" panose="020B0609020204030204" pitchFamily="49" charset="0"/>
              </a:rPr>
              <a:t>https://example.org/</a:t>
            </a:r>
            <a:endParaRPr lang="en-CA" sz="2000" err="1">
              <a:solidFill>
                <a:srgbClr val="FFFFFF"/>
              </a:solidFill>
              <a:latin typeface="Consolas" panose="020B0609020204030204" pitchFamily="49" charset="0"/>
            </a:endParaRPr>
          </a:p>
        </p:txBody>
      </p:sp>
      <p:sp>
        <p:nvSpPr>
          <p:cNvPr id="14" name="TextBox 13"/>
          <p:cNvSpPr txBox="1"/>
          <p:nvPr/>
        </p:nvSpPr>
        <p:spPr>
          <a:xfrm>
            <a:off x="3659662" y="4304386"/>
            <a:ext cx="1102180" cy="580076"/>
          </a:xfrm>
          <a:prstGeom prst="rect">
            <a:avLst/>
          </a:prstGeom>
          <a:solidFill>
            <a:schemeClr val="bg1">
              <a:lumMod val="75000"/>
            </a:schemeClr>
          </a:solidFill>
          <a:ln>
            <a:noFill/>
          </a:ln>
        </p:spPr>
        <p:style>
          <a:lnRef idx="1">
            <a:schemeClr val="accent3"/>
          </a:lnRef>
          <a:fillRef idx="2">
            <a:schemeClr val="accent3"/>
          </a:fillRef>
          <a:effectRef idx="1">
            <a:schemeClr val="accent3"/>
          </a:effectRef>
          <a:fontRef idx="minor">
            <a:schemeClr val="dk1"/>
          </a:fontRef>
        </p:style>
        <p:txBody>
          <a:bodyPr wrap="square" lIns="182854" tIns="146284" rIns="182854" bIns="146284" rtlCol="0">
            <a:spAutoFit/>
          </a:bodyPr>
          <a:lstStyle/>
          <a:p>
            <a:pPr algn="ctr" defTabSz="914225">
              <a:lnSpc>
                <a:spcPct val="90000"/>
              </a:lnSpc>
              <a:spcAft>
                <a:spcPts val="600"/>
              </a:spcAft>
            </a:pPr>
            <a:r>
              <a:rPr lang="en-US" sz="2000">
                <a:solidFill>
                  <a:srgbClr val="FFFFFF"/>
                </a:solidFill>
                <a:latin typeface="Consolas" panose="020B0609020204030204" pitchFamily="49" charset="0"/>
              </a:rPr>
              <a:t>foo</a:t>
            </a:r>
            <a:endParaRPr lang="en-CA" sz="2000" err="1">
              <a:solidFill>
                <a:srgbClr val="FFFFFF"/>
              </a:solidFill>
              <a:latin typeface="Consolas" panose="020B0609020204030204" pitchFamily="49" charset="0"/>
            </a:endParaRPr>
          </a:p>
        </p:txBody>
      </p:sp>
      <p:cxnSp>
        <p:nvCxnSpPr>
          <p:cNvPr id="15" name="Straight Connector 14"/>
          <p:cNvCxnSpPr/>
          <p:nvPr/>
        </p:nvCxnSpPr>
        <p:spPr>
          <a:xfrm>
            <a:off x="270067" y="2591971"/>
            <a:ext cx="11316104" cy="30811"/>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469790" y="2169146"/>
            <a:ext cx="6140"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933704" y="2169146"/>
            <a:ext cx="24345"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478091" y="2169146"/>
            <a:ext cx="24345"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925771" y="2169146"/>
            <a:ext cx="22132" cy="380203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4720" y="2104733"/>
            <a:ext cx="2531168"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dirty="0">
                <a:gradFill>
                  <a:gsLst>
                    <a:gs pos="2917">
                      <a:srgbClr val="505050"/>
                    </a:gs>
                    <a:gs pos="30000">
                      <a:srgbClr val="505050"/>
                    </a:gs>
                  </a:gsLst>
                  <a:lin ang="5400000" scaled="0"/>
                </a:gradFill>
                <a:latin typeface="Segoe UI Semilight"/>
              </a:rPr>
              <a:t>Service Instance</a:t>
            </a:r>
            <a:endParaRPr lang="en-CA" sz="2400" dirty="0">
              <a:gradFill>
                <a:gsLst>
                  <a:gs pos="2917">
                    <a:srgbClr val="505050"/>
                  </a:gs>
                  <a:gs pos="30000">
                    <a:srgbClr val="505050"/>
                  </a:gs>
                </a:gsLst>
                <a:lin ang="5400000" scaled="0"/>
              </a:gradFill>
              <a:latin typeface="Segoe UI Semilight"/>
            </a:endParaRPr>
          </a:p>
        </p:txBody>
      </p:sp>
      <p:sp>
        <p:nvSpPr>
          <p:cNvPr id="21" name="TextBox 20"/>
          <p:cNvSpPr txBox="1"/>
          <p:nvPr/>
        </p:nvSpPr>
        <p:spPr>
          <a:xfrm>
            <a:off x="3833483" y="2112335"/>
            <a:ext cx="819660"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a:gradFill>
                  <a:gsLst>
                    <a:gs pos="2917">
                      <a:srgbClr val="505050"/>
                    </a:gs>
                    <a:gs pos="30000">
                      <a:srgbClr val="505050"/>
                    </a:gs>
                  </a:gsLst>
                  <a:lin ang="5400000" scaled="0"/>
                </a:gradFill>
                <a:latin typeface="Segoe UI Semilight"/>
              </a:rPr>
              <a:t>API</a:t>
            </a:r>
            <a:endParaRPr lang="en-CA" sz="2400" err="1">
              <a:gradFill>
                <a:gsLst>
                  <a:gs pos="2917">
                    <a:srgbClr val="505050"/>
                  </a:gs>
                  <a:gs pos="30000">
                    <a:srgbClr val="505050"/>
                  </a:gs>
                </a:gsLst>
                <a:lin ang="5400000" scaled="0"/>
              </a:gradFill>
              <a:latin typeface="Segoe UI Semilight"/>
            </a:endParaRPr>
          </a:p>
        </p:txBody>
      </p:sp>
      <p:sp>
        <p:nvSpPr>
          <p:cNvPr id="22" name="TextBox 21"/>
          <p:cNvSpPr txBox="1"/>
          <p:nvPr/>
        </p:nvSpPr>
        <p:spPr>
          <a:xfrm>
            <a:off x="5025547" y="2074504"/>
            <a:ext cx="1363001"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a:gradFill>
                  <a:gsLst>
                    <a:gs pos="2917">
                      <a:srgbClr val="505050"/>
                    </a:gs>
                    <a:gs pos="30000">
                      <a:srgbClr val="505050"/>
                    </a:gs>
                  </a:gsLst>
                  <a:lin ang="5400000" scaled="0"/>
                </a:gradFill>
                <a:latin typeface="Segoe UI Semilight"/>
              </a:rPr>
              <a:t>Version</a:t>
            </a:r>
            <a:endParaRPr lang="en-CA" sz="2400" err="1">
              <a:gradFill>
                <a:gsLst>
                  <a:gs pos="2917">
                    <a:srgbClr val="505050"/>
                  </a:gs>
                  <a:gs pos="30000">
                    <a:srgbClr val="505050"/>
                  </a:gs>
                </a:gsLst>
                <a:lin ang="5400000" scaled="0"/>
              </a:gradFill>
              <a:latin typeface="Segoe UI Semilight"/>
            </a:endParaRPr>
          </a:p>
        </p:txBody>
      </p:sp>
      <p:sp>
        <p:nvSpPr>
          <p:cNvPr id="23" name="TextBox 22"/>
          <p:cNvSpPr txBox="1"/>
          <p:nvPr/>
        </p:nvSpPr>
        <p:spPr>
          <a:xfrm>
            <a:off x="7065424" y="2074504"/>
            <a:ext cx="1471285"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a:gradFill>
                  <a:gsLst>
                    <a:gs pos="2917">
                      <a:srgbClr val="505050"/>
                    </a:gs>
                    <a:gs pos="30000">
                      <a:srgbClr val="505050"/>
                    </a:gs>
                  </a:gsLst>
                  <a:lin ang="5400000" scaled="0"/>
                </a:gradFill>
                <a:latin typeface="Segoe UI Semilight"/>
              </a:rPr>
              <a:t>Revision</a:t>
            </a:r>
            <a:endParaRPr lang="en-CA" sz="2400" err="1">
              <a:gradFill>
                <a:gsLst>
                  <a:gs pos="2917">
                    <a:srgbClr val="505050"/>
                  </a:gs>
                  <a:gs pos="30000">
                    <a:srgbClr val="505050"/>
                  </a:gs>
                </a:gsLst>
                <a:lin ang="5400000" scaled="0"/>
              </a:gradFill>
              <a:latin typeface="Segoe UI Semilight"/>
            </a:endParaRPr>
          </a:p>
        </p:txBody>
      </p:sp>
      <p:sp>
        <p:nvSpPr>
          <p:cNvPr id="24" name="TextBox 23"/>
          <p:cNvSpPr txBox="1"/>
          <p:nvPr/>
        </p:nvSpPr>
        <p:spPr>
          <a:xfrm>
            <a:off x="5287818" y="2112335"/>
            <a:ext cx="1733242" cy="634443"/>
          </a:xfrm>
          <a:prstGeom prst="rect">
            <a:avLst/>
          </a:prstGeom>
          <a:noFill/>
        </p:spPr>
        <p:txBody>
          <a:bodyPr wrap="none" lIns="182854" tIns="146284" rIns="182854" bIns="146284" rtlCol="0">
            <a:spAutoFit/>
          </a:bodyPr>
          <a:lstStyle/>
          <a:p>
            <a:pPr defTabSz="914225">
              <a:lnSpc>
                <a:spcPct val="90000"/>
              </a:lnSpc>
              <a:spcAft>
                <a:spcPts val="600"/>
              </a:spcAft>
            </a:pPr>
            <a:r>
              <a:rPr lang="en-US" sz="2400">
                <a:gradFill>
                  <a:gsLst>
                    <a:gs pos="2917">
                      <a:srgbClr val="505050"/>
                    </a:gs>
                    <a:gs pos="30000">
                      <a:srgbClr val="505050"/>
                    </a:gs>
                  </a:gsLst>
                  <a:lin ang="5400000" scaled="0"/>
                </a:gradFill>
                <a:latin typeface="Segoe UI Semilight"/>
              </a:rPr>
              <a:t>Operation</a:t>
            </a:r>
            <a:endParaRPr lang="en-CA" sz="2400" err="1">
              <a:gradFill>
                <a:gsLst>
                  <a:gs pos="2917">
                    <a:srgbClr val="505050"/>
                  </a:gs>
                  <a:gs pos="30000">
                    <a:srgbClr val="505050"/>
                  </a:gs>
                </a:gsLst>
                <a:lin ang="5400000" scaled="0"/>
              </a:gradFill>
              <a:latin typeface="Segoe UI Semilight"/>
            </a:endParaRPr>
          </a:p>
        </p:txBody>
      </p:sp>
      <p:sp>
        <p:nvSpPr>
          <p:cNvPr id="26" name="Slide Number Placeholder 3">
            <a:extLst>
              <a:ext uri="{FF2B5EF4-FFF2-40B4-BE49-F238E27FC236}">
                <a16:creationId xmlns:a16="http://schemas.microsoft.com/office/drawing/2014/main" id="{6F5956A1-F65B-424D-8A78-C391EBC3E4FA}"/>
              </a:ext>
            </a:extLst>
          </p:cNvPr>
          <p:cNvSpPr>
            <a:spLocks noGrp="1"/>
          </p:cNvSpPr>
          <p:nvPr>
            <p:ph type="sldNum" sz="quarter" idx="4"/>
          </p:nvPr>
        </p:nvSpPr>
        <p:spPr>
          <a:xfrm>
            <a:off x="11727656" y="6277243"/>
            <a:ext cx="464344" cy="400188"/>
          </a:xfrm>
        </p:spPr>
        <p:txBody>
          <a:bodyPr anchor="ctr">
            <a:normAutofit/>
          </a:bodyPr>
          <a:lstStyle/>
          <a:p>
            <a:pPr>
              <a:spcAft>
                <a:spcPts val="600"/>
              </a:spcAft>
            </a:pPr>
            <a:fld id="{19B51A1E-902D-48AF-9020-955120F399B6}" type="slidenum">
              <a:rPr lang="en-US" noProof="0" smtClean="0"/>
              <a:pPr>
                <a:spcAft>
                  <a:spcPts val="600"/>
                </a:spcAft>
              </a:pPr>
              <a:t>17</a:t>
            </a:fld>
            <a:endParaRPr lang="en-US" noProof="0"/>
          </a:p>
        </p:txBody>
      </p:sp>
      <p:sp>
        <p:nvSpPr>
          <p:cNvPr id="28" name="TextBox 27">
            <a:extLst>
              <a:ext uri="{FF2B5EF4-FFF2-40B4-BE49-F238E27FC236}">
                <a16:creationId xmlns:a16="http://schemas.microsoft.com/office/drawing/2014/main" id="{6D138132-72B6-4E8B-AD4F-AA5EDA9D5626}"/>
              </a:ext>
            </a:extLst>
          </p:cNvPr>
          <p:cNvSpPr txBox="1"/>
          <p:nvPr/>
        </p:nvSpPr>
        <p:spPr>
          <a:xfrm>
            <a:off x="432000" y="64773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3"/>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1086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33333 0 " pathEditMode="relative" ptsTypes="AA">
                                      <p:cBhvr>
                                        <p:cTn id="6" dur="2000" fill="hold"/>
                                        <p:tgtEl>
                                          <p:spTgt spid="24"/>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33333 0 " pathEditMode="relative" ptsTypes="AA">
                                      <p:cBhvr>
                                        <p:cTn id="8" dur="2000" fill="hold"/>
                                        <p:tgtEl>
                                          <p:spTgt spid="19"/>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33333 0 " pathEditMode="relative" ptsTypes="AA">
                                      <p:cBhvr>
                                        <p:cTn id="10" dur="2000" fill="hold"/>
                                        <p:tgtEl>
                                          <p:spTgt spid="12"/>
                                        </p:tgtEl>
                                        <p:attrNameLst>
                                          <p:attrName>ppt_x</p:attrName>
                                          <p:attrName>ppt_y</p:attrName>
                                        </p:attrNameLst>
                                      </p:cBhvr>
                                    </p:animMotion>
                                  </p:childTnLst>
                                </p:cTn>
                              </p:par>
                            </p:childTnLst>
                          </p:cTn>
                        </p:par>
                        <p:par>
                          <p:cTn id="11" fill="hold">
                            <p:stCondLst>
                              <p:cond delay="2000"/>
                            </p:stCondLst>
                            <p:childTnLst>
                              <p:par>
                                <p:cTn id="12" presetID="9"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42AA59A-5AA8-4D2A-B279-AD922636A865}"/>
              </a:ext>
            </a:extLst>
          </p:cNvPr>
          <p:cNvSpPr>
            <a:spLocks noGrp="1"/>
          </p:cNvSpPr>
          <p:nvPr>
            <p:ph type="ctrTitle"/>
          </p:nvPr>
        </p:nvSpPr>
        <p:spPr/>
        <p:txBody>
          <a:bodyPr anchor="ctr"/>
          <a:lstStyle/>
          <a:p>
            <a:pPr algn="ctr"/>
            <a:r>
              <a:rPr lang="en-US" sz="5400" b="1" dirty="0">
                <a:latin typeface="+mj-lt"/>
              </a:rPr>
              <a:t>Demo</a:t>
            </a:r>
            <a:endParaRPr lang="en-US" dirty="0"/>
          </a:p>
        </p:txBody>
      </p:sp>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2"/>
          </p:nvPr>
        </p:nvSpPr>
        <p:spPr/>
        <p:txBody>
          <a:bodyPr/>
          <a:lstStyle/>
          <a:p>
            <a:fld id="{19B51A1E-902D-48AF-9020-955120F399B6}" type="slidenum">
              <a:rPr lang="en-US" noProof="0" smtClean="0"/>
              <a:pPr/>
              <a:t>18</a:t>
            </a:fld>
            <a:endParaRPr lang="en-US" noProof="0" dirty="0"/>
          </a:p>
        </p:txBody>
      </p:sp>
    </p:spTree>
    <p:extLst>
      <p:ext uri="{BB962C8B-B14F-4D97-AF65-F5344CB8AC3E}">
        <p14:creationId xmlns:p14="http://schemas.microsoft.com/office/powerpoint/2010/main" val="3456591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5961E0-3117-4E1A-84EA-A62AC6FA43E5}"/>
              </a:ext>
            </a:extLst>
          </p:cNvPr>
          <p:cNvSpPr>
            <a:spLocks noGrp="1"/>
          </p:cNvSpPr>
          <p:nvPr>
            <p:ph type="title"/>
          </p:nvPr>
        </p:nvSpPr>
        <p:spPr>
          <a:xfrm>
            <a:off x="422900" y="540167"/>
            <a:ext cx="5370576" cy="2135867"/>
          </a:xfrm>
        </p:spPr>
        <p:txBody>
          <a:bodyPr vert="horz" lIns="91440" tIns="45720" rIns="91440" bIns="45720" rtlCol="0" anchor="b">
            <a:normAutofit/>
          </a:bodyPr>
          <a:lstStyle/>
          <a:p>
            <a:r>
              <a:rPr lang="en-US" sz="4800" kern="1200" dirty="0">
                <a:solidFill>
                  <a:schemeClr val="tx1"/>
                </a:solidFill>
                <a:latin typeface="+mj-lt"/>
                <a:ea typeface="+mj-ea"/>
                <a:cs typeface="+mj-cs"/>
              </a:rPr>
              <a:t>API Management Policies</a:t>
            </a:r>
          </a:p>
        </p:txBody>
      </p:sp>
      <p:sp>
        <p:nvSpPr>
          <p:cNvPr id="10" name="Rectangle 9">
            <a:extLst>
              <a:ext uri="{FF2B5EF4-FFF2-40B4-BE49-F238E27FC236}">
                <a16:creationId xmlns:a16="http://schemas.microsoft.com/office/drawing/2014/main" id="{27ACE96D-E327-4A4A-BADE-AA01A6AFC03A}"/>
              </a:ext>
            </a:extLst>
          </p:cNvPr>
          <p:cNvSpPr/>
          <p:nvPr/>
        </p:nvSpPr>
        <p:spPr>
          <a:xfrm>
            <a:off x="422899" y="2880452"/>
            <a:ext cx="7169137" cy="3095445"/>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sz="2400" dirty="0">
                <a:latin typeface="Calibri Light (Body)"/>
              </a:rPr>
              <a:t>Encapsulate common API management functions</a:t>
            </a:r>
          </a:p>
          <a:p>
            <a:pPr marL="742950" lvl="1" indent="-228600">
              <a:lnSpc>
                <a:spcPct val="90000"/>
              </a:lnSpc>
              <a:spcAft>
                <a:spcPts val="600"/>
              </a:spcAft>
              <a:buFont typeface="Arial" panose="020B0604020202020204" pitchFamily="34" charset="0"/>
              <a:buChar char="•"/>
            </a:pPr>
            <a:r>
              <a:rPr lang="en-US" sz="2400" dirty="0">
                <a:latin typeface="Calibri Light (Body)"/>
              </a:rPr>
              <a:t>Access control, Protection, Transformation, Caching, …</a:t>
            </a:r>
          </a:p>
          <a:p>
            <a:pPr marL="285750" indent="-228600">
              <a:lnSpc>
                <a:spcPct val="90000"/>
              </a:lnSpc>
              <a:spcAft>
                <a:spcPts val="600"/>
              </a:spcAft>
              <a:buFont typeface="Arial" panose="020B0604020202020204" pitchFamily="34" charset="0"/>
              <a:buChar char="•"/>
            </a:pPr>
            <a:r>
              <a:rPr lang="en-US" sz="2400" dirty="0">
                <a:latin typeface="Calibri Light (Body)"/>
              </a:rPr>
              <a:t>Chained together into a pipeline</a:t>
            </a:r>
          </a:p>
          <a:p>
            <a:pPr marL="285750" indent="-228600">
              <a:lnSpc>
                <a:spcPct val="90000"/>
              </a:lnSpc>
              <a:spcAft>
                <a:spcPts val="600"/>
              </a:spcAft>
              <a:buFont typeface="Arial" panose="020B0604020202020204" pitchFamily="34" charset="0"/>
              <a:buChar char="•"/>
            </a:pPr>
            <a:r>
              <a:rPr lang="en-US" sz="2400" dirty="0">
                <a:latin typeface="Calibri Light (Body)"/>
              </a:rPr>
              <a:t>Mutate request context or change API behavior</a:t>
            </a:r>
          </a:p>
          <a:p>
            <a:pPr marL="285750" indent="-228600">
              <a:lnSpc>
                <a:spcPct val="90000"/>
              </a:lnSpc>
              <a:spcAft>
                <a:spcPts val="600"/>
              </a:spcAft>
              <a:buFont typeface="Arial" panose="020B0604020202020204" pitchFamily="34" charset="0"/>
              <a:buChar char="•"/>
            </a:pPr>
            <a:r>
              <a:rPr lang="en-US" sz="2400" dirty="0">
                <a:latin typeface="Calibri Light (Body)"/>
              </a:rPr>
              <a:t>Set in the inbound and outbound directions</a:t>
            </a:r>
          </a:p>
          <a:p>
            <a:pPr marL="285750" indent="-228600">
              <a:lnSpc>
                <a:spcPct val="90000"/>
              </a:lnSpc>
              <a:spcAft>
                <a:spcPts val="600"/>
              </a:spcAft>
              <a:buFont typeface="Arial" panose="020B0604020202020204" pitchFamily="34" charset="0"/>
              <a:buChar char="•"/>
            </a:pPr>
            <a:r>
              <a:rPr lang="en-US" sz="2400" dirty="0">
                <a:latin typeface="Calibri Light (Body)"/>
              </a:rPr>
              <a:t>Can be triggered on error</a:t>
            </a:r>
          </a:p>
          <a:p>
            <a:pPr marL="285750" indent="-228600">
              <a:lnSpc>
                <a:spcPct val="90000"/>
              </a:lnSpc>
              <a:spcAft>
                <a:spcPts val="600"/>
              </a:spcAft>
              <a:buFont typeface="Arial" panose="020B0604020202020204" pitchFamily="34" charset="0"/>
              <a:buChar char="•"/>
            </a:pPr>
            <a:r>
              <a:rPr lang="en-US" sz="2400" dirty="0">
                <a:latin typeface="Calibri Light (Body)"/>
              </a:rPr>
              <a:t>Applied at a variety of scopes</a:t>
            </a:r>
          </a:p>
        </p:txBody>
      </p:sp>
      <p:sp>
        <p:nvSpPr>
          <p:cNvPr id="35" name="Slide Number Placeholder 5">
            <a:extLst>
              <a:ext uri="{FF2B5EF4-FFF2-40B4-BE49-F238E27FC236}">
                <a16:creationId xmlns:a16="http://schemas.microsoft.com/office/drawing/2014/main" id="{461C226C-B438-4956-9BC4-B80EF6C0885A}"/>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19</a:t>
            </a:fld>
            <a:endParaRPr lang="en-US"/>
          </a:p>
        </p:txBody>
      </p:sp>
      <p:pic>
        <p:nvPicPr>
          <p:cNvPr id="5" name="Picture 4">
            <a:extLst>
              <a:ext uri="{FF2B5EF4-FFF2-40B4-BE49-F238E27FC236}">
                <a16:creationId xmlns:a16="http://schemas.microsoft.com/office/drawing/2014/main" id="{59543E71-E6A2-4F59-BF27-DDF0F65F1495}"/>
              </a:ext>
            </a:extLst>
          </p:cNvPr>
          <p:cNvPicPr>
            <a:picLocks noChangeAspect="1"/>
          </p:cNvPicPr>
          <p:nvPr/>
        </p:nvPicPr>
        <p:blipFill rotWithShape="1">
          <a:blip r:embed="rId2"/>
          <a:srcRect/>
          <a:stretch/>
        </p:blipFill>
        <p:spPr>
          <a:xfrm>
            <a:off x="8293051" y="333352"/>
            <a:ext cx="3134162" cy="60111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8BB59F5E-C522-402E-A2EE-A3AC6896C3D8}"/>
              </a:ext>
            </a:extLst>
          </p:cNvPr>
          <p:cNvSpPr txBox="1"/>
          <p:nvPr/>
        </p:nvSpPr>
        <p:spPr>
          <a:xfrm>
            <a:off x="432000" y="64773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3"/>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2035547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DECF466-7476-4518-82DF-1CFA5F32347C}"/>
              </a:ext>
            </a:extLst>
          </p:cNvPr>
          <p:cNvSpPr>
            <a:spLocks noGrp="1"/>
          </p:cNvSpPr>
          <p:nvPr>
            <p:ph type="ctrTitle"/>
          </p:nvPr>
        </p:nvSpPr>
        <p:spPr>
          <a:xfrm>
            <a:off x="135952" y="851519"/>
            <a:ext cx="5238466" cy="2907682"/>
          </a:xfrm>
        </p:spPr>
        <p:txBody>
          <a:bodyPr vert="horz" lIns="91440" tIns="45720" rIns="91440" bIns="45720" rtlCol="0" anchor="b">
            <a:normAutofit/>
          </a:bodyPr>
          <a:lstStyle/>
          <a:p>
            <a:pPr>
              <a:lnSpc>
                <a:spcPct val="90000"/>
              </a:lnSpc>
            </a:pPr>
            <a:r>
              <a:rPr lang="en-US" sz="5600" dirty="0">
                <a:solidFill>
                  <a:schemeClr val="bg1"/>
                </a:solidFill>
              </a:rPr>
              <a:t>Architect API integration in Azure</a:t>
            </a:r>
          </a:p>
        </p:txBody>
      </p:sp>
      <p:sp>
        <p:nvSpPr>
          <p:cNvPr id="27" name="Freeform: Shape 2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Subtitle 10">
            <a:extLst>
              <a:ext uri="{FF2B5EF4-FFF2-40B4-BE49-F238E27FC236}">
                <a16:creationId xmlns:a16="http://schemas.microsoft.com/office/drawing/2014/main" id="{D23E337A-DFC4-474F-BE01-E1DDB2AC6A10}"/>
              </a:ext>
            </a:extLst>
          </p:cNvPr>
          <p:cNvSpPr>
            <a:spLocks noGrp="1"/>
          </p:cNvSpPr>
          <p:nvPr>
            <p:ph type="subTitle" idx="1"/>
          </p:nvPr>
        </p:nvSpPr>
        <p:spPr>
          <a:xfrm>
            <a:off x="1105641" y="4153866"/>
            <a:ext cx="3299087" cy="997905"/>
          </a:xfrm>
        </p:spPr>
        <p:txBody>
          <a:bodyPr numCol="1"/>
          <a:lstStyle/>
          <a:p>
            <a:pPr algn="ctr"/>
            <a:r>
              <a:rPr lang="en-US" sz="2800" b="1" dirty="0">
                <a:solidFill>
                  <a:schemeClr val="tx1"/>
                </a:solidFill>
                <a:latin typeface="+mj-lt"/>
              </a:rPr>
              <a:t>By: Tariq Abubaker</a:t>
            </a:r>
            <a:endParaRPr lang="en-US" b="1" dirty="0">
              <a:solidFill>
                <a:schemeClr val="tx1"/>
              </a:solidFill>
              <a:latin typeface="+mj-lt"/>
            </a:endParaRPr>
          </a:p>
        </p:txBody>
      </p:sp>
      <p:pic>
        <p:nvPicPr>
          <p:cNvPr id="4" name="Graphic 3">
            <a:extLst>
              <a:ext uri="{FF2B5EF4-FFF2-40B4-BE49-F238E27FC236}">
                <a16:creationId xmlns:a16="http://schemas.microsoft.com/office/drawing/2014/main" id="{BF13FDE0-22FE-49A8-95FB-67F9DFA435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2101" y="2516764"/>
            <a:ext cx="2484874" cy="2484874"/>
          </a:xfrm>
          <a:prstGeom prst="rect">
            <a:avLst/>
          </a:prstGeom>
        </p:spPr>
      </p:pic>
    </p:spTree>
    <p:extLst>
      <p:ext uri="{BB962C8B-B14F-4D97-AF65-F5344CB8AC3E}">
        <p14:creationId xmlns:p14="http://schemas.microsoft.com/office/powerpoint/2010/main" val="3182687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606639" y="1773141"/>
            <a:ext cx="2318901" cy="1031011"/>
          </a:xfrm>
          <a:prstGeom prst="rect">
            <a:avLst/>
          </a:prstGeom>
          <a:noFill/>
        </p:spPr>
        <p:txBody>
          <a:bodyPr wrap="square" lIns="182854" tIns="146284" rIns="182854" bIns="146284" rtlCol="0">
            <a:spAutoFit/>
          </a:bodyPr>
          <a:lstStyle/>
          <a:p>
            <a:pPr defTabSz="914225">
              <a:lnSpc>
                <a:spcPct val="90000"/>
              </a:lnSpc>
              <a:spcAft>
                <a:spcPts val="600"/>
              </a:spcAft>
            </a:pPr>
            <a:r>
              <a:rPr lang="en-US" sz="1400" dirty="0">
                <a:solidFill>
                  <a:srgbClr val="353535"/>
                </a:solidFill>
                <a:latin typeface="Segoe UI Light"/>
                <a:ea typeface="Microsoft Sans Serif" charset="0"/>
                <a:cs typeface="Microsoft Sans Serif" charset="0"/>
              </a:rPr>
              <a:t>GET /foo/bar HTTP/1.1</a:t>
            </a:r>
          </a:p>
          <a:p>
            <a:pPr defTabSz="914225">
              <a:lnSpc>
                <a:spcPct val="90000"/>
              </a:lnSpc>
              <a:spcAft>
                <a:spcPts val="600"/>
              </a:spcAft>
            </a:pPr>
            <a:r>
              <a:rPr lang="en-US" sz="1400" dirty="0">
                <a:solidFill>
                  <a:srgbClr val="353535"/>
                </a:solidFill>
                <a:latin typeface="Segoe UI Light"/>
                <a:ea typeface="Microsoft Sans Serif" charset="0"/>
                <a:cs typeface="Microsoft Sans Serif" charset="0"/>
              </a:rPr>
              <a:t>Host: </a:t>
            </a:r>
            <a:r>
              <a:rPr lang="en-US" sz="1400" dirty="0" err="1">
                <a:solidFill>
                  <a:srgbClr val="353535"/>
                </a:solidFill>
                <a:latin typeface="Segoe UI Light"/>
                <a:ea typeface="Microsoft Sans Serif" charset="0"/>
                <a:cs typeface="Microsoft Sans Serif" charset="0"/>
              </a:rPr>
              <a:t>api.constoso.com</a:t>
            </a:r>
            <a:endParaRPr lang="en-US" sz="1400" dirty="0">
              <a:solidFill>
                <a:srgbClr val="353535"/>
              </a:solidFill>
              <a:latin typeface="Segoe UI Light"/>
              <a:ea typeface="Microsoft Sans Serif" charset="0"/>
              <a:cs typeface="Microsoft Sans Serif" charset="0"/>
            </a:endParaRPr>
          </a:p>
          <a:p>
            <a:pPr defTabSz="914225">
              <a:lnSpc>
                <a:spcPct val="90000"/>
              </a:lnSpc>
              <a:spcAft>
                <a:spcPts val="600"/>
              </a:spcAft>
            </a:pPr>
            <a:r>
              <a:rPr lang="en-US" sz="1400" dirty="0">
                <a:solidFill>
                  <a:srgbClr val="353535"/>
                </a:solidFill>
                <a:latin typeface="Segoe UI Light"/>
                <a:ea typeface="Microsoft Sans Serif" charset="0"/>
                <a:cs typeface="Microsoft Sans Serif" charset="0"/>
              </a:rPr>
              <a:t>Key: 0123456789</a:t>
            </a:r>
          </a:p>
        </p:txBody>
      </p:sp>
      <p:sp>
        <p:nvSpPr>
          <p:cNvPr id="2" name="Title 1"/>
          <p:cNvSpPr>
            <a:spLocks noGrp="1"/>
          </p:cNvSpPr>
          <p:nvPr>
            <p:ph type="title"/>
          </p:nvPr>
        </p:nvSpPr>
        <p:spPr/>
        <p:txBody>
          <a:bodyPr/>
          <a:lstStyle/>
          <a:p>
            <a:r>
              <a:rPr lang="en-US" dirty="0">
                <a:solidFill>
                  <a:schemeClr val="tx1"/>
                </a:solidFill>
              </a:rPr>
              <a:t>Policy Scopes</a:t>
            </a:r>
          </a:p>
        </p:txBody>
      </p:sp>
      <p:sp>
        <p:nvSpPr>
          <p:cNvPr id="10" name="Rectangle 9"/>
          <p:cNvSpPr/>
          <p:nvPr/>
        </p:nvSpPr>
        <p:spPr bwMode="auto">
          <a:xfrm>
            <a:off x="4971551" y="3888679"/>
            <a:ext cx="2858986" cy="1097935"/>
          </a:xfrm>
          <a:prstGeom prst="rect">
            <a:avLst/>
          </a:prstGeom>
          <a:noFill/>
          <a:ln w="285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p:cNvSpPr/>
          <p:nvPr/>
        </p:nvSpPr>
        <p:spPr bwMode="auto">
          <a:xfrm>
            <a:off x="4367290" y="3208509"/>
            <a:ext cx="4045738" cy="2100651"/>
          </a:xfrm>
          <a:prstGeom prst="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FFB900">
                  <a:lumMod val="60000"/>
                  <a:lumOff val="40000"/>
                </a:srgbClr>
              </a:solidFill>
              <a:latin typeface="Segoe UI Semilight"/>
              <a:ea typeface="Segoe UI" pitchFamily="34" charset="0"/>
              <a:cs typeface="Segoe UI" pitchFamily="34" charset="0"/>
            </a:endParaRPr>
          </a:p>
        </p:txBody>
      </p:sp>
      <p:sp>
        <p:nvSpPr>
          <p:cNvPr id="19" name="Rectangle 18"/>
          <p:cNvSpPr/>
          <p:nvPr/>
        </p:nvSpPr>
        <p:spPr bwMode="auto">
          <a:xfrm>
            <a:off x="3763782" y="2502672"/>
            <a:ext cx="5211645" cy="3123199"/>
          </a:xfrm>
          <a:prstGeom prst="rect">
            <a:avLst/>
          </a:prstGeom>
          <a:noFill/>
          <a:ln w="28575">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p:cNvSpPr/>
          <p:nvPr/>
        </p:nvSpPr>
        <p:spPr bwMode="auto">
          <a:xfrm>
            <a:off x="3201382" y="1786990"/>
            <a:ext cx="6393169" cy="42245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p:cNvSpPr txBox="1"/>
          <p:nvPr/>
        </p:nvSpPr>
        <p:spPr>
          <a:xfrm>
            <a:off x="8863427" y="1732004"/>
            <a:ext cx="857292"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dirty="0">
                <a:solidFill>
                  <a:srgbClr val="FF0000"/>
                </a:solidFill>
                <a:latin typeface="Segoe UI Semilight"/>
              </a:rPr>
              <a:t>global</a:t>
            </a:r>
            <a:endParaRPr lang="en-US" sz="1400" dirty="0">
              <a:solidFill>
                <a:srgbClr val="D83B01">
                  <a:lumMod val="60000"/>
                  <a:lumOff val="40000"/>
                </a:srgbClr>
              </a:solidFill>
              <a:latin typeface="Segoe UI Semilight"/>
            </a:endParaRPr>
          </a:p>
        </p:txBody>
      </p:sp>
      <p:sp>
        <p:nvSpPr>
          <p:cNvPr id="22" name="TextBox 21"/>
          <p:cNvSpPr txBox="1"/>
          <p:nvPr/>
        </p:nvSpPr>
        <p:spPr>
          <a:xfrm>
            <a:off x="8062994" y="2396506"/>
            <a:ext cx="987118"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dirty="0">
                <a:solidFill>
                  <a:srgbClr val="92D050"/>
                </a:solidFill>
                <a:latin typeface="Segoe UI Semilight"/>
              </a:rPr>
              <a:t>product</a:t>
            </a:r>
            <a:endParaRPr lang="en-US" sz="1400" dirty="0">
              <a:solidFill>
                <a:srgbClr val="FF8C00">
                  <a:lumMod val="40000"/>
                  <a:lumOff val="60000"/>
                </a:srgbClr>
              </a:solidFill>
              <a:latin typeface="Segoe UI Semilight"/>
            </a:endParaRPr>
          </a:p>
        </p:txBody>
      </p:sp>
      <p:sp>
        <p:nvSpPr>
          <p:cNvPr id="23" name="TextBox 22"/>
          <p:cNvSpPr txBox="1"/>
          <p:nvPr/>
        </p:nvSpPr>
        <p:spPr>
          <a:xfrm>
            <a:off x="7889538" y="3125196"/>
            <a:ext cx="608093"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dirty="0" err="1">
                <a:solidFill>
                  <a:srgbClr val="0070C0"/>
                </a:solidFill>
                <a:latin typeface="Segoe UI Semilight"/>
              </a:rPr>
              <a:t>api</a:t>
            </a:r>
            <a:endParaRPr lang="en-US" sz="1400" dirty="0">
              <a:solidFill>
                <a:srgbClr val="FFB900">
                  <a:lumMod val="20000"/>
                  <a:lumOff val="80000"/>
                </a:srgbClr>
              </a:solidFill>
              <a:latin typeface="Segoe UI Semilight"/>
            </a:endParaRPr>
          </a:p>
        </p:txBody>
      </p:sp>
      <p:sp>
        <p:nvSpPr>
          <p:cNvPr id="24" name="TextBox 23"/>
          <p:cNvSpPr txBox="1"/>
          <p:nvPr/>
        </p:nvSpPr>
        <p:spPr>
          <a:xfrm>
            <a:off x="6798356" y="3796491"/>
            <a:ext cx="1132200"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dirty="0">
                <a:solidFill>
                  <a:srgbClr val="00B0F0"/>
                </a:solidFill>
                <a:latin typeface="Segoe UI Semilight"/>
              </a:rPr>
              <a:t>operation</a:t>
            </a:r>
            <a:endParaRPr lang="en-US" sz="1400" dirty="0">
              <a:gradFill>
                <a:gsLst>
                  <a:gs pos="2917">
                    <a:srgbClr val="353535"/>
                  </a:gs>
                  <a:gs pos="30000">
                    <a:srgbClr val="353535"/>
                  </a:gs>
                </a:gsLst>
                <a:lin ang="5400000" scaled="0"/>
              </a:gradFill>
              <a:latin typeface="Segoe UI Semilight"/>
            </a:endParaRPr>
          </a:p>
        </p:txBody>
      </p:sp>
      <p:sp>
        <p:nvSpPr>
          <p:cNvPr id="27" name="TextBox 26"/>
          <p:cNvSpPr txBox="1"/>
          <p:nvPr/>
        </p:nvSpPr>
        <p:spPr>
          <a:xfrm rot="16200000">
            <a:off x="2465493" y="2952487"/>
            <a:ext cx="1029623"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353535"/>
                    </a:gs>
                    <a:gs pos="30000">
                      <a:srgbClr val="353535"/>
                    </a:gs>
                  </a:gsLst>
                  <a:lin ang="5400000" scaled="0"/>
                </a:gradFill>
                <a:latin typeface="Segoe UI Semilight"/>
              </a:rPr>
              <a:t>inbound</a:t>
            </a:r>
            <a:endParaRPr lang="en-US" sz="1400" dirty="0">
              <a:gradFill>
                <a:gsLst>
                  <a:gs pos="2917">
                    <a:srgbClr val="353535"/>
                  </a:gs>
                  <a:gs pos="30000">
                    <a:srgbClr val="353535"/>
                  </a:gs>
                </a:gsLst>
                <a:lin ang="5400000" scaled="0"/>
              </a:gradFill>
              <a:latin typeface="Segoe UI Semilight"/>
            </a:endParaRPr>
          </a:p>
        </p:txBody>
      </p:sp>
      <p:sp>
        <p:nvSpPr>
          <p:cNvPr id="28" name="TextBox 27"/>
          <p:cNvSpPr txBox="1"/>
          <p:nvPr/>
        </p:nvSpPr>
        <p:spPr>
          <a:xfrm rot="16200000">
            <a:off x="2405389" y="5103079"/>
            <a:ext cx="1149831"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a:gradFill>
                  <a:gsLst>
                    <a:gs pos="2917">
                      <a:srgbClr val="353535"/>
                    </a:gs>
                    <a:gs pos="30000">
                      <a:srgbClr val="353535"/>
                    </a:gs>
                  </a:gsLst>
                  <a:lin ang="5400000" scaled="0"/>
                </a:gradFill>
                <a:latin typeface="Segoe UI Semilight"/>
              </a:rPr>
              <a:t>outbound</a:t>
            </a:r>
            <a:endParaRPr lang="en-US" sz="1400" dirty="0">
              <a:gradFill>
                <a:gsLst>
                  <a:gs pos="2917">
                    <a:srgbClr val="353535"/>
                  </a:gs>
                  <a:gs pos="30000">
                    <a:srgbClr val="353535"/>
                  </a:gs>
                </a:gsLst>
                <a:lin ang="5400000" scaled="0"/>
              </a:gradFill>
              <a:latin typeface="Segoe UI Semilight"/>
            </a:endParaRPr>
          </a:p>
        </p:txBody>
      </p:sp>
      <p:cxnSp>
        <p:nvCxnSpPr>
          <p:cNvPr id="30" name="Straight Arrow Connector 29"/>
          <p:cNvCxnSpPr/>
          <p:nvPr/>
        </p:nvCxnSpPr>
        <p:spPr>
          <a:xfrm>
            <a:off x="10099862" y="3341766"/>
            <a:ext cx="147124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068342" y="5336555"/>
            <a:ext cx="147124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269772" y="2852472"/>
            <a:ext cx="1225996" cy="489296"/>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dirty="0">
                <a:latin typeface="Segoe UI Semilight"/>
              </a:rPr>
              <a:t>to backend</a:t>
            </a:r>
          </a:p>
        </p:txBody>
      </p:sp>
      <p:sp>
        <p:nvSpPr>
          <p:cNvPr id="33" name="TextBox 32"/>
          <p:cNvSpPr txBox="1"/>
          <p:nvPr/>
        </p:nvSpPr>
        <p:spPr>
          <a:xfrm>
            <a:off x="10099862" y="4899802"/>
            <a:ext cx="1422495" cy="493142"/>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dirty="0">
                <a:latin typeface="Segoe UI Semilight"/>
              </a:rPr>
              <a:t>from backend</a:t>
            </a:r>
          </a:p>
        </p:txBody>
      </p:sp>
      <p:cxnSp>
        <p:nvCxnSpPr>
          <p:cNvPr id="34" name="Straight Arrow Connector 33"/>
          <p:cNvCxnSpPr/>
          <p:nvPr/>
        </p:nvCxnSpPr>
        <p:spPr>
          <a:xfrm>
            <a:off x="771952" y="3200454"/>
            <a:ext cx="1471240"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62195" y="5349650"/>
            <a:ext cx="1471240"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41863" y="2711159"/>
            <a:ext cx="1179002" cy="489296"/>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dirty="0">
                <a:latin typeface="Segoe UI Semilight"/>
              </a:rPr>
              <a:t>from caller</a:t>
            </a:r>
          </a:p>
        </p:txBody>
      </p:sp>
      <p:sp>
        <p:nvSpPr>
          <p:cNvPr id="37" name="TextBox 36"/>
          <p:cNvSpPr txBox="1"/>
          <p:nvPr/>
        </p:nvSpPr>
        <p:spPr>
          <a:xfrm>
            <a:off x="932106" y="4860354"/>
            <a:ext cx="983422" cy="489324"/>
          </a:xfrm>
          <a:prstGeom prst="rect">
            <a:avLst/>
          </a:prstGeom>
          <a:noFill/>
        </p:spPr>
        <p:txBody>
          <a:bodyPr wrap="none" lIns="182854" tIns="146284" rIns="182854" bIns="146284" rtlCol="0">
            <a:spAutoFit/>
          </a:bodyPr>
          <a:lstStyle/>
          <a:p>
            <a:pPr defTabSz="914225">
              <a:lnSpc>
                <a:spcPct val="90000"/>
              </a:lnSpc>
              <a:spcAft>
                <a:spcPts val="600"/>
              </a:spcAft>
            </a:pPr>
            <a:r>
              <a:rPr lang="en-US" sz="1400" i="1" dirty="0">
                <a:latin typeface="Segoe UI Semilight"/>
              </a:rPr>
              <a:t>to caller</a:t>
            </a:r>
          </a:p>
        </p:txBody>
      </p:sp>
      <p:sp>
        <p:nvSpPr>
          <p:cNvPr id="39" name="Rectangle 38"/>
          <p:cNvSpPr/>
          <p:nvPr/>
        </p:nvSpPr>
        <p:spPr>
          <a:xfrm>
            <a:off x="3787352" y="2502673"/>
            <a:ext cx="1113943" cy="280678"/>
          </a:xfrm>
          <a:prstGeom prst="rect">
            <a:avLst/>
          </a:prstGeom>
        </p:spPr>
        <p:txBody>
          <a:bodyPr wrap="square">
            <a:spAutoFit/>
          </a:bodyPr>
          <a:lstStyle/>
          <a:p>
            <a:pPr defTabSz="914225"/>
            <a:r>
              <a:rPr lang="en-US" sz="1200" b="1" dirty="0">
                <a:solidFill>
                  <a:srgbClr val="353535"/>
                </a:solidFill>
                <a:latin typeface="Segoe UI Semilight"/>
                <a:ea typeface="Microsoft Sans Serif" charset="0"/>
                <a:cs typeface="Microsoft Sans Serif" charset="0"/>
              </a:rPr>
              <a:t>0123456789</a:t>
            </a:r>
            <a:endParaRPr lang="en-US" sz="1200" b="1" dirty="0">
              <a:solidFill>
                <a:srgbClr val="353535"/>
              </a:solidFill>
              <a:latin typeface="Segoe UI Semilight"/>
            </a:endParaRPr>
          </a:p>
        </p:txBody>
      </p:sp>
      <p:sp>
        <p:nvSpPr>
          <p:cNvPr id="40" name="Rectangle 39"/>
          <p:cNvSpPr/>
          <p:nvPr/>
        </p:nvSpPr>
        <p:spPr>
          <a:xfrm>
            <a:off x="4367290" y="3233791"/>
            <a:ext cx="1113943" cy="280678"/>
          </a:xfrm>
          <a:prstGeom prst="rect">
            <a:avLst/>
          </a:prstGeom>
        </p:spPr>
        <p:txBody>
          <a:bodyPr wrap="square">
            <a:spAutoFit/>
          </a:bodyPr>
          <a:lstStyle/>
          <a:p>
            <a:pPr defTabSz="914225"/>
            <a:r>
              <a:rPr lang="en-US" sz="1200" b="1" dirty="0">
                <a:solidFill>
                  <a:srgbClr val="353535"/>
                </a:solidFill>
                <a:latin typeface="Segoe UI Semilight"/>
                <a:ea typeface="Microsoft Sans Serif" charset="0"/>
                <a:cs typeface="Microsoft Sans Serif" charset="0"/>
              </a:rPr>
              <a:t>/foo</a:t>
            </a:r>
            <a:endParaRPr lang="en-US" sz="1200" b="1" dirty="0">
              <a:solidFill>
                <a:srgbClr val="353535"/>
              </a:solidFill>
              <a:latin typeface="Segoe UI Semilight"/>
            </a:endParaRPr>
          </a:p>
        </p:txBody>
      </p:sp>
      <p:sp>
        <p:nvSpPr>
          <p:cNvPr id="42" name="Rectangle 41"/>
          <p:cNvSpPr/>
          <p:nvPr/>
        </p:nvSpPr>
        <p:spPr>
          <a:xfrm>
            <a:off x="4971551" y="3900024"/>
            <a:ext cx="1113943" cy="280678"/>
          </a:xfrm>
          <a:prstGeom prst="rect">
            <a:avLst/>
          </a:prstGeom>
        </p:spPr>
        <p:txBody>
          <a:bodyPr wrap="square">
            <a:spAutoFit/>
          </a:bodyPr>
          <a:lstStyle/>
          <a:p>
            <a:pPr defTabSz="914225"/>
            <a:r>
              <a:rPr lang="en-US" sz="1200" b="1" dirty="0">
                <a:solidFill>
                  <a:srgbClr val="353535"/>
                </a:solidFill>
                <a:latin typeface="Segoe UI Semilight"/>
                <a:ea typeface="Microsoft Sans Serif" charset="0"/>
                <a:cs typeface="Microsoft Sans Serif" charset="0"/>
              </a:rPr>
              <a:t>/bar</a:t>
            </a:r>
            <a:endParaRPr lang="en-US" sz="1200" b="1" dirty="0">
              <a:solidFill>
                <a:srgbClr val="353535"/>
              </a:solidFill>
              <a:latin typeface="Segoe UI Semilight"/>
            </a:endParaRPr>
          </a:p>
        </p:txBody>
      </p:sp>
      <p:grpSp>
        <p:nvGrpSpPr>
          <p:cNvPr id="72" name="Group 71"/>
          <p:cNvGrpSpPr/>
          <p:nvPr/>
        </p:nvGrpSpPr>
        <p:grpSpPr>
          <a:xfrm>
            <a:off x="5481234" y="1910335"/>
            <a:ext cx="849358" cy="461600"/>
            <a:chOff x="5273495" y="1910055"/>
            <a:chExt cx="849478" cy="461665"/>
          </a:xfrm>
        </p:grpSpPr>
        <p:sp>
          <p:nvSpPr>
            <p:cNvPr id="43" name="Rectangle 42"/>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dirty="0">
                  <a:gradFill>
                    <a:gsLst>
                      <a:gs pos="2917">
                        <a:srgbClr val="353535"/>
                      </a:gs>
                      <a:gs pos="30000">
                        <a:srgbClr val="353535"/>
                      </a:gs>
                    </a:gsLst>
                    <a:lin ang="5400000" scaled="0"/>
                  </a:gradFill>
                  <a:latin typeface="Segoe UI Semilight"/>
                </a:rPr>
                <a:t>CORS</a:t>
              </a:r>
            </a:p>
          </p:txBody>
        </p:sp>
      </p:grpSp>
      <p:grpSp>
        <p:nvGrpSpPr>
          <p:cNvPr id="73" name="Group 72"/>
          <p:cNvGrpSpPr/>
          <p:nvPr/>
        </p:nvGrpSpPr>
        <p:grpSpPr>
          <a:xfrm>
            <a:off x="6377183" y="1906689"/>
            <a:ext cx="715566" cy="461600"/>
            <a:chOff x="8429377" y="351873"/>
            <a:chExt cx="715668" cy="461665"/>
          </a:xfrm>
        </p:grpSpPr>
        <p:sp>
          <p:nvSpPr>
            <p:cNvPr id="56" name="TextBox 55"/>
            <p:cNvSpPr txBox="1"/>
            <p:nvPr/>
          </p:nvSpPr>
          <p:spPr>
            <a:xfrm>
              <a:off x="8451539" y="351873"/>
              <a:ext cx="693506"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dirty="0">
                  <a:gradFill>
                    <a:gsLst>
                      <a:gs pos="2917">
                        <a:srgbClr val="353535"/>
                      </a:gs>
                      <a:gs pos="30000">
                        <a:srgbClr val="353535"/>
                      </a:gs>
                    </a:gsLst>
                    <a:lin ang="5400000" scaled="0"/>
                  </a:gradFill>
                  <a:latin typeface="Segoe UI Semilight"/>
                </a:rPr>
                <a:t>LOG</a:t>
              </a:r>
            </a:p>
          </p:txBody>
        </p:sp>
        <p:sp>
          <p:nvSpPr>
            <p:cNvPr id="71" name="Rectangle 7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 name="Group 73"/>
          <p:cNvGrpSpPr/>
          <p:nvPr/>
        </p:nvGrpSpPr>
        <p:grpSpPr>
          <a:xfrm>
            <a:off x="5490701" y="2620083"/>
            <a:ext cx="849358" cy="461600"/>
            <a:chOff x="5273495" y="1910055"/>
            <a:chExt cx="849478" cy="461665"/>
          </a:xfrm>
        </p:grpSpPr>
        <p:sp>
          <p:nvSpPr>
            <p:cNvPr id="75" name="Rectangle 74"/>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TextBox 75"/>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dirty="0">
                  <a:gradFill>
                    <a:gsLst>
                      <a:gs pos="2917">
                        <a:srgbClr val="353535"/>
                      </a:gs>
                      <a:gs pos="30000">
                        <a:srgbClr val="353535"/>
                      </a:gs>
                    </a:gsLst>
                    <a:lin ang="5400000" scaled="0"/>
                  </a:gradFill>
                  <a:latin typeface="Segoe UI Semilight"/>
                </a:rPr>
                <a:t>RATE</a:t>
              </a:r>
            </a:p>
          </p:txBody>
        </p:sp>
      </p:grpSp>
      <p:grpSp>
        <p:nvGrpSpPr>
          <p:cNvPr id="77" name="Group 76"/>
          <p:cNvGrpSpPr/>
          <p:nvPr/>
        </p:nvGrpSpPr>
        <p:grpSpPr>
          <a:xfrm>
            <a:off x="6238664" y="2616437"/>
            <a:ext cx="1062171" cy="461600"/>
            <a:chOff x="8281369" y="351873"/>
            <a:chExt cx="1062322" cy="461665"/>
          </a:xfrm>
        </p:grpSpPr>
        <p:sp>
          <p:nvSpPr>
            <p:cNvPr id="78" name="TextBox 77"/>
            <p:cNvSpPr txBox="1"/>
            <p:nvPr/>
          </p:nvSpPr>
          <p:spPr>
            <a:xfrm>
              <a:off x="8281369" y="351873"/>
              <a:ext cx="1062322"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QUOTA</a:t>
              </a:r>
              <a:endParaRPr lang="en-US" sz="1200" dirty="0">
                <a:gradFill>
                  <a:gsLst>
                    <a:gs pos="2917">
                      <a:srgbClr val="353535"/>
                    </a:gs>
                    <a:gs pos="30000">
                      <a:srgbClr val="353535"/>
                    </a:gs>
                  </a:gsLst>
                  <a:lin ang="5400000" scaled="0"/>
                </a:gradFill>
                <a:latin typeface="Segoe UI Semilight"/>
              </a:endParaRPr>
            </a:p>
          </p:txBody>
        </p:sp>
        <p:sp>
          <p:nvSpPr>
            <p:cNvPr id="79" name="Rectangle 78"/>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p:cNvGrpSpPr/>
          <p:nvPr/>
        </p:nvGrpSpPr>
        <p:grpSpPr>
          <a:xfrm>
            <a:off x="5942519" y="3322271"/>
            <a:ext cx="849358" cy="461600"/>
            <a:chOff x="5273495" y="1910055"/>
            <a:chExt cx="849478" cy="461665"/>
          </a:xfrm>
        </p:grpSpPr>
        <p:sp>
          <p:nvSpPr>
            <p:cNvPr id="81" name="Rectangle 80"/>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TextBox 81"/>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dirty="0">
                  <a:gradFill>
                    <a:gsLst>
                      <a:gs pos="2917">
                        <a:srgbClr val="353535"/>
                      </a:gs>
                      <a:gs pos="30000">
                        <a:srgbClr val="353535"/>
                      </a:gs>
                    </a:gsLst>
                    <a:lin ang="5400000" scaled="0"/>
                  </a:gradFill>
                  <a:latin typeface="Segoe UI Semilight"/>
                </a:rPr>
                <a:t>JWT</a:t>
              </a:r>
            </a:p>
          </p:txBody>
        </p:sp>
      </p:grpSp>
      <p:grpSp>
        <p:nvGrpSpPr>
          <p:cNvPr id="83" name="Group 82"/>
          <p:cNvGrpSpPr/>
          <p:nvPr/>
        </p:nvGrpSpPr>
        <p:grpSpPr>
          <a:xfrm>
            <a:off x="5123379" y="4142079"/>
            <a:ext cx="849358" cy="461600"/>
            <a:chOff x="5273495" y="1910055"/>
            <a:chExt cx="849478" cy="461665"/>
          </a:xfrm>
        </p:grpSpPr>
        <p:sp>
          <p:nvSpPr>
            <p:cNvPr id="84" name="Rectangle 83"/>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TextBox 84"/>
            <p:cNvSpPr txBox="1"/>
            <p:nvPr/>
          </p:nvSpPr>
          <p:spPr>
            <a:xfrm>
              <a:off x="5273495" y="1910055"/>
              <a:ext cx="849478"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dirty="0">
                  <a:gradFill>
                    <a:gsLst>
                      <a:gs pos="2917">
                        <a:srgbClr val="353535"/>
                      </a:gs>
                      <a:gs pos="30000">
                        <a:srgbClr val="353535"/>
                      </a:gs>
                    </a:gsLst>
                    <a:lin ang="5400000" scaled="0"/>
                  </a:gradFill>
                  <a:latin typeface="Segoe UI Semilight"/>
                </a:rPr>
                <a:t>CACHE</a:t>
              </a:r>
            </a:p>
          </p:txBody>
        </p:sp>
      </p:grpSp>
      <p:grpSp>
        <p:nvGrpSpPr>
          <p:cNvPr id="86" name="Group 85"/>
          <p:cNvGrpSpPr/>
          <p:nvPr/>
        </p:nvGrpSpPr>
        <p:grpSpPr>
          <a:xfrm>
            <a:off x="6019330" y="4138432"/>
            <a:ext cx="715566" cy="461600"/>
            <a:chOff x="8429377" y="351873"/>
            <a:chExt cx="715668" cy="461665"/>
          </a:xfrm>
        </p:grpSpPr>
        <p:sp>
          <p:nvSpPr>
            <p:cNvPr id="87" name="TextBox 86"/>
            <p:cNvSpPr txBox="1"/>
            <p:nvPr/>
          </p:nvSpPr>
          <p:spPr>
            <a:xfrm>
              <a:off x="8451539" y="351873"/>
              <a:ext cx="693506"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dirty="0">
                  <a:gradFill>
                    <a:gsLst>
                      <a:gs pos="2917">
                        <a:srgbClr val="353535"/>
                      </a:gs>
                      <a:gs pos="30000">
                        <a:srgbClr val="353535"/>
                      </a:gs>
                    </a:gsLst>
                    <a:lin ang="5400000" scaled="0"/>
                  </a:gradFill>
                  <a:latin typeface="Segoe UI Semilight"/>
                </a:rPr>
                <a:t>URL</a:t>
              </a:r>
            </a:p>
          </p:txBody>
        </p:sp>
        <p:sp>
          <p:nvSpPr>
            <p:cNvPr id="88" name="Rectangle 87"/>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 name="Group 88"/>
          <p:cNvGrpSpPr/>
          <p:nvPr/>
        </p:nvGrpSpPr>
        <p:grpSpPr>
          <a:xfrm>
            <a:off x="6815666" y="4124210"/>
            <a:ext cx="806199" cy="461600"/>
            <a:chOff x="8402200" y="351873"/>
            <a:chExt cx="806313" cy="461665"/>
          </a:xfrm>
        </p:grpSpPr>
        <p:sp>
          <p:nvSpPr>
            <p:cNvPr id="90" name="TextBox 89"/>
            <p:cNvSpPr txBox="1"/>
            <p:nvPr/>
          </p:nvSpPr>
          <p:spPr>
            <a:xfrm>
              <a:off x="8402200" y="351873"/>
              <a:ext cx="806313" cy="46166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200">
                  <a:gradFill>
                    <a:gsLst>
                      <a:gs pos="2917">
                        <a:srgbClr val="353535"/>
                      </a:gs>
                      <a:gs pos="30000">
                        <a:srgbClr val="353535"/>
                      </a:gs>
                    </a:gsLst>
                    <a:lin ang="5400000" scaled="0"/>
                  </a:gradFill>
                  <a:latin typeface="Segoe UI Semilight"/>
                </a:rPr>
                <a:t>BODY</a:t>
              </a:r>
              <a:endParaRPr lang="en-US" sz="1200" dirty="0">
                <a:gradFill>
                  <a:gsLst>
                    <a:gs pos="2917">
                      <a:srgbClr val="353535"/>
                    </a:gs>
                    <a:gs pos="30000">
                      <a:srgbClr val="353535"/>
                    </a:gs>
                  </a:gsLst>
                  <a:lin ang="5400000" scaled="0"/>
                </a:gradFill>
                <a:latin typeface="Segoe UI Semilight"/>
              </a:endParaRPr>
            </a:p>
          </p:txBody>
        </p:sp>
        <p:sp>
          <p:nvSpPr>
            <p:cNvPr id="91" name="Rectangle 90"/>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5" name="Straight Connector 14"/>
          <p:cNvCxnSpPr/>
          <p:nvPr/>
        </p:nvCxnSpPr>
        <p:spPr>
          <a:xfrm>
            <a:off x="2735656" y="4711581"/>
            <a:ext cx="7226402" cy="0"/>
          </a:xfrm>
          <a:prstGeom prst="line">
            <a:avLst/>
          </a:prstGeom>
          <a:ln w="38100">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D645DA4-4017-42B5-B1A4-9C878C2938A7}"/>
              </a:ext>
            </a:extLst>
          </p:cNvPr>
          <p:cNvSpPr txBox="1"/>
          <p:nvPr/>
        </p:nvSpPr>
        <p:spPr>
          <a:xfrm>
            <a:off x="432000" y="64773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2"/>
              </a:rPr>
              <a:t>Microsoft Ignite 2017 - Azure API Management: Why, what, how, and what’s next - BRK2186</a:t>
            </a:r>
            <a:endParaRPr lang="en-US" sz="1200" b="0" i="0" dirty="0">
              <a:effectLst/>
              <a:latin typeface="Roboto"/>
            </a:endParaRPr>
          </a:p>
        </p:txBody>
      </p:sp>
      <p:sp>
        <p:nvSpPr>
          <p:cNvPr id="4" name="Slide Number Placeholder 5">
            <a:extLst>
              <a:ext uri="{FF2B5EF4-FFF2-40B4-BE49-F238E27FC236}">
                <a16:creationId xmlns:a16="http://schemas.microsoft.com/office/drawing/2014/main" id="{82484E82-B60D-4F32-87BF-203C9559959D}"/>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20</a:t>
            </a:fld>
            <a:endParaRPr lang="en-US" dirty="0"/>
          </a:p>
        </p:txBody>
      </p:sp>
    </p:spTree>
    <p:extLst>
      <p:ext uri="{BB962C8B-B14F-4D97-AF65-F5344CB8AC3E}">
        <p14:creationId xmlns:p14="http://schemas.microsoft.com/office/powerpoint/2010/main" val="228515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par>
                                <p:cTn id="8" presetID="9"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dissolve">
                                      <p:cBhvr>
                                        <p:cTn id="10" dur="5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par>
                                <p:cTn id="16" presetID="9"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dissolv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5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dissolve">
                                      <p:cBhvr>
                                        <p:cTn id="28" dur="500"/>
                                        <p:tgtEl>
                                          <p:spTgt spid="83"/>
                                        </p:tgtEl>
                                      </p:cBhvr>
                                    </p:animEffect>
                                  </p:childTnLst>
                                </p:cTn>
                              </p:par>
                              <p:par>
                                <p:cTn id="29" presetID="9"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dissolve">
                                      <p:cBhvr>
                                        <p:cTn id="31" dur="500"/>
                                        <p:tgtEl>
                                          <p:spTgt spid="86"/>
                                        </p:tgtEl>
                                      </p:cBhvr>
                                    </p:animEffect>
                                  </p:childTnLst>
                                </p:cTn>
                              </p:par>
                              <p:par>
                                <p:cTn id="32" presetID="9"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dissolv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dissolv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dissolv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dissolv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dissolve">
                                      <p:cBhvr>
                                        <p:cTn id="5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CE0DDB-D4E8-4E89-9E29-5B5093AD1B7C}"/>
              </a:ext>
            </a:extLst>
          </p:cNvPr>
          <p:cNvSpPr>
            <a:spLocks noGrp="1"/>
          </p:cNvSpPr>
          <p:nvPr>
            <p:ph type="title"/>
          </p:nvPr>
        </p:nvSpPr>
        <p:spPr/>
        <p:txBody>
          <a:bodyPr/>
          <a:lstStyle/>
          <a:p>
            <a:r>
              <a:rPr lang="en-US" dirty="0">
                <a:solidFill>
                  <a:schemeClr val="tx1"/>
                </a:solidFill>
              </a:rPr>
              <a:t>Policy Expression</a:t>
            </a:r>
          </a:p>
        </p:txBody>
      </p:sp>
      <p:sp>
        <p:nvSpPr>
          <p:cNvPr id="2" name="Slide Number Placeholder 1">
            <a:extLst>
              <a:ext uri="{FF2B5EF4-FFF2-40B4-BE49-F238E27FC236}">
                <a16:creationId xmlns:a16="http://schemas.microsoft.com/office/drawing/2014/main" id="{CA1C5A09-4BFD-4601-B982-AEF1A3A3AFFB}"/>
              </a:ext>
            </a:extLst>
          </p:cNvPr>
          <p:cNvSpPr>
            <a:spLocks noGrp="1"/>
          </p:cNvSpPr>
          <p:nvPr>
            <p:ph type="sldNum" sz="quarter" idx="4"/>
          </p:nvPr>
        </p:nvSpPr>
        <p:spPr/>
        <p:txBody>
          <a:bodyPr/>
          <a:lstStyle/>
          <a:p>
            <a:fld id="{19B51A1E-902D-48AF-9020-955120F399B6}" type="slidenum">
              <a:rPr lang="en-US" noProof="0" smtClean="0"/>
              <a:pPr/>
              <a:t>21</a:t>
            </a:fld>
            <a:endParaRPr lang="en-US" noProof="0" dirty="0"/>
          </a:p>
        </p:txBody>
      </p:sp>
      <p:sp>
        <p:nvSpPr>
          <p:cNvPr id="5" name="Content Placeholder 4">
            <a:extLst>
              <a:ext uri="{FF2B5EF4-FFF2-40B4-BE49-F238E27FC236}">
                <a16:creationId xmlns:a16="http://schemas.microsoft.com/office/drawing/2014/main" id="{2AF542C5-882D-4D61-BDED-F8ED1406D001}"/>
              </a:ext>
            </a:extLst>
          </p:cNvPr>
          <p:cNvSpPr>
            <a:spLocks noGrp="1"/>
          </p:cNvSpPr>
          <p:nvPr>
            <p:ph idx="1"/>
          </p:nvPr>
        </p:nvSpPr>
        <p:spPr>
          <a:xfrm>
            <a:off x="432000" y="1512000"/>
            <a:ext cx="9022718" cy="876093"/>
          </a:xfrm>
        </p:spPr>
        <p:txBody>
          <a:bodyPr/>
          <a:lstStyle/>
          <a:p>
            <a:pPr marL="0" indent="0" algn="l">
              <a:buNone/>
            </a:pPr>
            <a:r>
              <a:rPr lang="en-US" b="0" i="0" dirty="0">
                <a:solidFill>
                  <a:schemeClr val="tx1"/>
                </a:solidFill>
                <a:effectLst/>
                <a:latin typeface="Segoe UI" panose="020B0502040204020203" pitchFamily="34" charset="0"/>
              </a:rPr>
              <a:t>Policies are formed of individual statements, which are executed in order. The policy documents are XML structures, which contain elements that you can use to control the behavior of the API.</a:t>
            </a:r>
          </a:p>
        </p:txBody>
      </p:sp>
      <p:sp>
        <p:nvSpPr>
          <p:cNvPr id="9" name="TextBox 8">
            <a:extLst>
              <a:ext uri="{FF2B5EF4-FFF2-40B4-BE49-F238E27FC236}">
                <a16:creationId xmlns:a16="http://schemas.microsoft.com/office/drawing/2014/main" id="{64AC9A34-4C39-4877-9572-E464555785FB}"/>
              </a:ext>
            </a:extLst>
          </p:cNvPr>
          <p:cNvSpPr txBox="1"/>
          <p:nvPr/>
        </p:nvSpPr>
        <p:spPr>
          <a:xfrm>
            <a:off x="380341" y="2388093"/>
            <a:ext cx="10929809" cy="3754874"/>
          </a:xfrm>
          <a:prstGeom prst="rect">
            <a:avLst/>
          </a:prstGeom>
          <a:solidFill>
            <a:schemeClr val="tx1"/>
          </a:solidFill>
        </p:spPr>
        <p:txBody>
          <a:bodyPr wrap="square">
            <a:spAutoFit/>
          </a:bodyPr>
          <a:lstStyle/>
          <a:p>
            <a:r>
              <a:rPr lang="en-US" sz="1400" b="0" i="0" dirty="0">
                <a:solidFill>
                  <a:srgbClr val="569CD6"/>
                </a:solidFill>
                <a:effectLst/>
                <a:latin typeface="SFMono-Regular"/>
              </a:rPr>
              <a:t>&lt;policies&gt;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&lt;inbound&gt;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&lt;base /&gt;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&lt;check-header </a:t>
            </a:r>
            <a:r>
              <a:rPr lang="en-US" sz="1400" b="0" i="0" dirty="0">
                <a:solidFill>
                  <a:srgbClr val="9CDCFE"/>
                </a:solidFill>
                <a:effectLst/>
                <a:latin typeface="SFMono-Regular"/>
              </a:rPr>
              <a:t>name</a:t>
            </a:r>
            <a:r>
              <a:rPr lang="en-US" sz="1400" b="0" i="0" dirty="0">
                <a:solidFill>
                  <a:srgbClr val="569CD6"/>
                </a:solidFill>
                <a:effectLst/>
                <a:latin typeface="SFMono-Regular"/>
              </a:rPr>
              <a:t>=</a:t>
            </a:r>
            <a:r>
              <a:rPr lang="en-US" sz="1400" b="0" i="0" dirty="0">
                <a:solidFill>
                  <a:srgbClr val="CE9178"/>
                </a:solidFill>
                <a:effectLst/>
                <a:latin typeface="SFMono-Regular"/>
              </a:rPr>
              <a:t>"Authorization"</a:t>
            </a:r>
            <a:r>
              <a:rPr lang="en-US" sz="1400" b="0" i="0" dirty="0">
                <a:solidFill>
                  <a:srgbClr val="569CD6"/>
                </a:solidFill>
                <a:effectLst/>
                <a:latin typeface="SFMono-Regular"/>
              </a:rPr>
              <a:t> </a:t>
            </a:r>
            <a:r>
              <a:rPr lang="en-US" sz="1400" b="0" i="0" dirty="0">
                <a:solidFill>
                  <a:srgbClr val="9CDCFE"/>
                </a:solidFill>
                <a:effectLst/>
                <a:latin typeface="SFMono-Regular"/>
              </a:rPr>
              <a:t>failed-check-</a:t>
            </a:r>
            <a:r>
              <a:rPr lang="en-US" sz="1400" b="0" i="0" dirty="0" err="1">
                <a:solidFill>
                  <a:srgbClr val="9CDCFE"/>
                </a:solidFill>
                <a:effectLst/>
                <a:latin typeface="SFMono-Regular"/>
              </a:rPr>
              <a:t>httpcode</a:t>
            </a:r>
            <a:r>
              <a:rPr lang="en-US" sz="1400" b="0" i="0" dirty="0">
                <a:solidFill>
                  <a:srgbClr val="569CD6"/>
                </a:solidFill>
                <a:effectLst/>
                <a:latin typeface="SFMono-Regular"/>
              </a:rPr>
              <a:t>=</a:t>
            </a:r>
            <a:r>
              <a:rPr lang="en-US" sz="1400" b="0" i="0" dirty="0">
                <a:solidFill>
                  <a:srgbClr val="CE9178"/>
                </a:solidFill>
                <a:effectLst/>
                <a:latin typeface="SFMono-Regular"/>
              </a:rPr>
              <a:t>"401"</a:t>
            </a:r>
            <a:r>
              <a:rPr lang="en-US" sz="1400" b="0" i="0" dirty="0">
                <a:solidFill>
                  <a:srgbClr val="569CD6"/>
                </a:solidFill>
                <a:effectLst/>
                <a:latin typeface="SFMono-Regular"/>
              </a:rPr>
              <a:t> </a:t>
            </a:r>
            <a:r>
              <a:rPr lang="en-US" sz="1400" b="0" i="0" dirty="0">
                <a:solidFill>
                  <a:srgbClr val="9CDCFE"/>
                </a:solidFill>
                <a:effectLst/>
                <a:latin typeface="SFMono-Regular"/>
              </a:rPr>
              <a:t>failed-check-error-message</a:t>
            </a:r>
            <a:r>
              <a:rPr lang="en-US" sz="1400" b="0" i="0" dirty="0">
                <a:solidFill>
                  <a:srgbClr val="569CD6"/>
                </a:solidFill>
                <a:effectLst/>
                <a:latin typeface="SFMono-Regular"/>
              </a:rPr>
              <a:t>=</a:t>
            </a:r>
            <a:r>
              <a:rPr lang="en-US" sz="1400" b="0" i="0" dirty="0">
                <a:solidFill>
                  <a:srgbClr val="CE9178"/>
                </a:solidFill>
                <a:effectLst/>
                <a:latin typeface="SFMono-Regular"/>
              </a:rPr>
              <a:t>"Not authorized"</a:t>
            </a:r>
            <a:r>
              <a:rPr lang="en-US" sz="1400" b="0" i="0" dirty="0">
                <a:solidFill>
                  <a:srgbClr val="569CD6"/>
                </a:solidFill>
                <a:effectLst/>
                <a:latin typeface="SFMono-Regular"/>
              </a:rPr>
              <a:t> </a:t>
            </a:r>
            <a:r>
              <a:rPr lang="en-US" sz="1400" b="0" i="0" dirty="0">
                <a:solidFill>
                  <a:srgbClr val="9CDCFE"/>
                </a:solidFill>
                <a:effectLst/>
                <a:latin typeface="SFMono-Regular"/>
              </a:rPr>
              <a:t>ignore-case</a:t>
            </a:r>
            <a:r>
              <a:rPr lang="en-US" sz="1400" b="0" i="0" dirty="0">
                <a:solidFill>
                  <a:srgbClr val="569CD6"/>
                </a:solidFill>
                <a:effectLst/>
                <a:latin typeface="SFMono-Regular"/>
              </a:rPr>
              <a:t>=</a:t>
            </a:r>
            <a:r>
              <a:rPr lang="en-US" sz="1400" b="0" i="0" dirty="0">
                <a:solidFill>
                  <a:srgbClr val="CE9178"/>
                </a:solidFill>
                <a:effectLst/>
                <a:latin typeface="SFMono-Regular"/>
              </a:rPr>
              <a:t>"false"</a:t>
            </a:r>
            <a:r>
              <a:rPr lang="en-US" sz="1400" b="0" i="0" dirty="0">
                <a:solidFill>
                  <a:srgbClr val="569CD6"/>
                </a:solidFill>
                <a:effectLst/>
                <a:latin typeface="SFMono-Regular"/>
              </a:rPr>
              <a:t>&gt;</a:t>
            </a:r>
            <a:endParaRPr lang="en-US" sz="1400" dirty="0">
              <a:solidFill>
                <a:srgbClr val="E3E3E3"/>
              </a:solidFill>
              <a:latin typeface="SFMono-Regular"/>
            </a:endParaRPr>
          </a:p>
          <a:p>
            <a:r>
              <a:rPr lang="en-US" sz="1400" b="0" i="0" dirty="0">
                <a:solidFill>
                  <a:srgbClr val="569CD6"/>
                </a:solidFill>
                <a:effectLst/>
                <a:latin typeface="SFMono-Regular"/>
              </a:rPr>
              <a:t>        &lt;/check-header&gt;</a:t>
            </a:r>
            <a:endParaRPr lang="en-US" sz="1400" dirty="0">
              <a:solidFill>
                <a:srgbClr val="E3E3E3"/>
              </a:solidFill>
              <a:latin typeface="SFMono-Regular"/>
            </a:endParaRPr>
          </a:p>
          <a:p>
            <a:r>
              <a:rPr lang="en-US" sz="1400" dirty="0">
                <a:solidFill>
                  <a:srgbClr val="E3E3E3"/>
                </a:solidFill>
                <a:latin typeface="SFMono-Regular"/>
              </a:rPr>
              <a:t>    </a:t>
            </a:r>
            <a:r>
              <a:rPr lang="en-US" sz="1400" b="0" i="0" dirty="0">
                <a:solidFill>
                  <a:srgbClr val="569CD6"/>
                </a:solidFill>
                <a:effectLst/>
                <a:latin typeface="SFMono-Regular"/>
              </a:rPr>
              <a:t>&lt;/inbound&gt;</a:t>
            </a:r>
            <a:endParaRPr lang="en-US" sz="1400" dirty="0">
              <a:solidFill>
                <a:srgbClr val="E3E3E3"/>
              </a:solidFill>
              <a:latin typeface="SFMono-Regular"/>
            </a:endParaRPr>
          </a:p>
          <a:p>
            <a:r>
              <a:rPr lang="en-US" sz="1400" b="0" i="0" dirty="0">
                <a:solidFill>
                  <a:srgbClr val="569CD6"/>
                </a:solidFill>
                <a:effectLst/>
                <a:latin typeface="SFMono-Regular"/>
              </a:rPr>
              <a:t>    &lt;backend&gt;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&lt;base /&gt;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&lt;/backend&gt;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&lt;outbound&gt;</a:t>
            </a:r>
            <a:endParaRPr lang="en-US" sz="1400" dirty="0">
              <a:solidFill>
                <a:srgbClr val="E3E3E3"/>
              </a:solidFill>
              <a:latin typeface="SFMono-Regular"/>
            </a:endParaRPr>
          </a:p>
          <a:p>
            <a:r>
              <a:rPr lang="en-US" sz="1400" b="0" i="0" dirty="0">
                <a:solidFill>
                  <a:srgbClr val="569CD6"/>
                </a:solidFill>
                <a:effectLst/>
                <a:latin typeface="SFMono-Regular"/>
              </a:rPr>
              <a:t>        &lt;base /&gt;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&lt;json-to-xml </a:t>
            </a:r>
            <a:r>
              <a:rPr lang="en-US" sz="1400" b="0" i="0" dirty="0">
                <a:solidFill>
                  <a:srgbClr val="9CDCFE"/>
                </a:solidFill>
                <a:effectLst/>
                <a:latin typeface="SFMono-Regular"/>
              </a:rPr>
              <a:t>apply</a:t>
            </a:r>
            <a:r>
              <a:rPr lang="en-US" sz="1400" b="0" i="0" dirty="0">
                <a:solidFill>
                  <a:srgbClr val="569CD6"/>
                </a:solidFill>
                <a:effectLst/>
                <a:latin typeface="SFMono-Regular"/>
              </a:rPr>
              <a:t>=</a:t>
            </a:r>
            <a:r>
              <a:rPr lang="en-US" sz="1400" b="0" i="0" dirty="0">
                <a:solidFill>
                  <a:srgbClr val="CE9178"/>
                </a:solidFill>
                <a:effectLst/>
                <a:latin typeface="SFMono-Regular"/>
              </a:rPr>
              <a:t>"always"</a:t>
            </a:r>
            <a:r>
              <a:rPr lang="en-US" sz="1400" b="0" i="0" dirty="0">
                <a:solidFill>
                  <a:srgbClr val="569CD6"/>
                </a:solidFill>
                <a:effectLst/>
                <a:latin typeface="SFMono-Regular"/>
              </a:rPr>
              <a:t> </a:t>
            </a:r>
            <a:r>
              <a:rPr lang="en-US" sz="1400" b="0" i="0" dirty="0">
                <a:solidFill>
                  <a:srgbClr val="9CDCFE"/>
                </a:solidFill>
                <a:effectLst/>
                <a:latin typeface="SFMono-Regular"/>
              </a:rPr>
              <a:t>consider-accept-header</a:t>
            </a:r>
            <a:r>
              <a:rPr lang="en-US" sz="1400" b="0" i="0" dirty="0">
                <a:solidFill>
                  <a:srgbClr val="569CD6"/>
                </a:solidFill>
                <a:effectLst/>
                <a:latin typeface="SFMono-Regular"/>
              </a:rPr>
              <a:t>=</a:t>
            </a:r>
            <a:r>
              <a:rPr lang="en-US" sz="1400" b="0" i="0" dirty="0">
                <a:solidFill>
                  <a:srgbClr val="CE9178"/>
                </a:solidFill>
                <a:effectLst/>
                <a:latin typeface="SFMono-Regular"/>
              </a:rPr>
              <a:t>"false"</a:t>
            </a:r>
            <a:r>
              <a:rPr lang="en-US" sz="1400" b="0" i="0" dirty="0">
                <a:solidFill>
                  <a:srgbClr val="569CD6"/>
                </a:solidFill>
                <a:effectLst/>
                <a:latin typeface="SFMono-Regular"/>
              </a:rPr>
              <a:t> </a:t>
            </a:r>
            <a:r>
              <a:rPr lang="en-US" sz="1400" b="0" i="0" dirty="0">
                <a:solidFill>
                  <a:srgbClr val="9CDCFE"/>
                </a:solidFill>
                <a:effectLst/>
                <a:latin typeface="SFMono-Regular"/>
              </a:rPr>
              <a:t>parse-date</a:t>
            </a:r>
            <a:r>
              <a:rPr lang="en-US" sz="1400" b="0" i="0" dirty="0">
                <a:solidFill>
                  <a:srgbClr val="569CD6"/>
                </a:solidFill>
                <a:effectLst/>
                <a:latin typeface="SFMono-Regular"/>
              </a:rPr>
              <a:t>=</a:t>
            </a:r>
            <a:r>
              <a:rPr lang="en-US" sz="1400" b="0" i="0" dirty="0">
                <a:solidFill>
                  <a:srgbClr val="CE9178"/>
                </a:solidFill>
                <a:effectLst/>
                <a:latin typeface="SFMono-Regular"/>
              </a:rPr>
              <a:t>"false"</a:t>
            </a:r>
            <a:r>
              <a:rPr lang="en-US" sz="1400" b="0" i="0" dirty="0">
                <a:solidFill>
                  <a:srgbClr val="569CD6"/>
                </a:solidFill>
                <a:effectLst/>
                <a:latin typeface="SFMono-Regular"/>
              </a:rPr>
              <a:t> /&gt;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&lt;/outbound&gt;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&lt;on-error&gt;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&lt;base /&gt;</a:t>
            </a:r>
            <a:endParaRPr lang="en-US" sz="1400" dirty="0">
              <a:solidFill>
                <a:srgbClr val="E3E3E3"/>
              </a:solidFill>
              <a:latin typeface="SFMono-Regular"/>
            </a:endParaRPr>
          </a:p>
          <a:p>
            <a:r>
              <a:rPr lang="en-US" sz="1400" b="0" i="0" dirty="0">
                <a:solidFill>
                  <a:srgbClr val="E3E3E3"/>
                </a:solidFill>
                <a:effectLst/>
                <a:latin typeface="SFMono-Regular"/>
              </a:rPr>
              <a:t>     </a:t>
            </a:r>
            <a:r>
              <a:rPr lang="en-US" sz="1400" b="0" i="0" dirty="0">
                <a:solidFill>
                  <a:srgbClr val="569CD6"/>
                </a:solidFill>
                <a:effectLst/>
                <a:latin typeface="SFMono-Regular"/>
              </a:rPr>
              <a:t>&lt;/on-error&gt;</a:t>
            </a:r>
            <a:endParaRPr lang="en-US" sz="1400" dirty="0">
              <a:solidFill>
                <a:srgbClr val="E3E3E3"/>
              </a:solidFill>
              <a:latin typeface="SFMono-Regular"/>
            </a:endParaRPr>
          </a:p>
          <a:p>
            <a:r>
              <a:rPr lang="en-US" sz="1400" b="0" i="0" dirty="0">
                <a:solidFill>
                  <a:srgbClr val="569CD6"/>
                </a:solidFill>
                <a:effectLst/>
                <a:latin typeface="SFMono-Regular"/>
              </a:rPr>
              <a:t>&lt;/policies&gt;</a:t>
            </a:r>
            <a:endParaRPr lang="en-US" sz="1400" dirty="0"/>
          </a:p>
        </p:txBody>
      </p:sp>
    </p:spTree>
    <p:extLst>
      <p:ext uri="{BB962C8B-B14F-4D97-AF65-F5344CB8AC3E}">
        <p14:creationId xmlns:p14="http://schemas.microsoft.com/office/powerpoint/2010/main" val="294089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42AA59A-5AA8-4D2A-B279-AD922636A865}"/>
              </a:ext>
            </a:extLst>
          </p:cNvPr>
          <p:cNvSpPr>
            <a:spLocks noGrp="1"/>
          </p:cNvSpPr>
          <p:nvPr>
            <p:ph type="ctrTitle"/>
          </p:nvPr>
        </p:nvSpPr>
        <p:spPr/>
        <p:txBody>
          <a:bodyPr anchor="ctr"/>
          <a:lstStyle/>
          <a:p>
            <a:pPr algn="ctr"/>
            <a:r>
              <a:rPr lang="en-US" sz="5400" b="1" dirty="0">
                <a:latin typeface="+mj-lt"/>
              </a:rPr>
              <a:t>Demo</a:t>
            </a:r>
            <a:endParaRPr lang="en-US" dirty="0"/>
          </a:p>
        </p:txBody>
      </p:sp>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2"/>
          </p:nvPr>
        </p:nvSpPr>
        <p:spPr/>
        <p:txBody>
          <a:bodyPr/>
          <a:lstStyle/>
          <a:p>
            <a:fld id="{19B51A1E-902D-48AF-9020-955120F399B6}" type="slidenum">
              <a:rPr lang="en-US" noProof="0" smtClean="0"/>
              <a:pPr/>
              <a:t>22</a:t>
            </a:fld>
            <a:endParaRPr lang="en-US" noProof="0" dirty="0"/>
          </a:p>
        </p:txBody>
      </p:sp>
    </p:spTree>
    <p:extLst>
      <p:ext uri="{BB962C8B-B14F-4D97-AF65-F5344CB8AC3E}">
        <p14:creationId xmlns:p14="http://schemas.microsoft.com/office/powerpoint/2010/main" val="1079992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A2000-54C7-4545-8DD8-6B249EF7E8B6}"/>
              </a:ext>
            </a:extLst>
          </p:cNvPr>
          <p:cNvSpPr>
            <a:spLocks noGrp="1"/>
          </p:cNvSpPr>
          <p:nvPr>
            <p:ph type="title"/>
          </p:nvPr>
        </p:nvSpPr>
        <p:spPr/>
        <p:txBody>
          <a:bodyPr/>
          <a:lstStyle/>
          <a:p>
            <a:r>
              <a:rPr lang="en-US" dirty="0">
                <a:solidFill>
                  <a:schemeClr val="tx1"/>
                </a:solidFill>
              </a:rPr>
              <a:t>Policies can do more!</a:t>
            </a:r>
          </a:p>
        </p:txBody>
      </p:sp>
      <p:sp>
        <p:nvSpPr>
          <p:cNvPr id="4" name="Slide Number Placeholder 3">
            <a:extLst>
              <a:ext uri="{FF2B5EF4-FFF2-40B4-BE49-F238E27FC236}">
                <a16:creationId xmlns:a16="http://schemas.microsoft.com/office/drawing/2014/main" id="{E190B39E-345A-4CB9-B9E5-2D3874998A0A}"/>
              </a:ext>
            </a:extLst>
          </p:cNvPr>
          <p:cNvSpPr>
            <a:spLocks noGrp="1"/>
          </p:cNvSpPr>
          <p:nvPr>
            <p:ph type="sldNum" sz="quarter" idx="4"/>
          </p:nvPr>
        </p:nvSpPr>
        <p:spPr/>
        <p:txBody>
          <a:bodyPr/>
          <a:lstStyle/>
          <a:p>
            <a:fld id="{19B51A1E-902D-48AF-9020-955120F399B6}" type="slidenum">
              <a:rPr lang="en-US" noProof="0" smtClean="0"/>
              <a:pPr/>
              <a:t>23</a:t>
            </a:fld>
            <a:endParaRPr lang="en-US" noProof="0" dirty="0"/>
          </a:p>
        </p:txBody>
      </p:sp>
      <p:sp>
        <p:nvSpPr>
          <p:cNvPr id="6" name="Content Placeholder 5">
            <a:extLst>
              <a:ext uri="{FF2B5EF4-FFF2-40B4-BE49-F238E27FC236}">
                <a16:creationId xmlns:a16="http://schemas.microsoft.com/office/drawing/2014/main" id="{B776E485-CCBB-4A9A-90B3-4ABE2598ADCF}"/>
              </a:ext>
            </a:extLst>
          </p:cNvPr>
          <p:cNvSpPr>
            <a:spLocks noGrp="1"/>
          </p:cNvSpPr>
          <p:nvPr>
            <p:ph idx="1"/>
          </p:nvPr>
        </p:nvSpPr>
        <p:spPr>
          <a:xfrm>
            <a:off x="432000" y="1512000"/>
            <a:ext cx="9058229" cy="4679250"/>
          </a:xfrm>
        </p:spPr>
        <p:txBody>
          <a:bodyPr/>
          <a:lstStyle/>
          <a:p>
            <a:pPr marL="0" indent="0" algn="l">
              <a:buNone/>
            </a:pPr>
            <a:r>
              <a:rPr lang="en-US" sz="2400" dirty="0">
                <a:solidFill>
                  <a:schemeClr val="tx1"/>
                </a:solidFill>
              </a:rPr>
              <a:t>Organizations that publish web APIs often need to control the behavior of those APIs without recoding them.</a:t>
            </a:r>
          </a:p>
          <a:p>
            <a:pPr marL="0" indent="0">
              <a:buNone/>
            </a:pPr>
            <a:endParaRPr lang="en-US" sz="2400" dirty="0">
              <a:solidFill>
                <a:schemeClr val="tx1"/>
              </a:solidFill>
            </a:endParaRPr>
          </a:p>
          <a:p>
            <a:pPr marL="0" indent="0">
              <a:buNone/>
            </a:pPr>
            <a:r>
              <a:rPr lang="en-US" sz="2400" dirty="0">
                <a:solidFill>
                  <a:schemeClr val="tx1"/>
                </a:solidFill>
              </a:rPr>
              <a:t>API Management Policies help you to:</a:t>
            </a:r>
          </a:p>
          <a:p>
            <a:r>
              <a:rPr lang="en-US" sz="2400" dirty="0">
                <a:solidFill>
                  <a:schemeClr val="tx1"/>
                </a:solidFill>
              </a:rPr>
              <a:t>Remove unnecessary</a:t>
            </a:r>
            <a:r>
              <a:rPr lang="en-US" sz="2400" b="0" i="0" dirty="0">
                <a:solidFill>
                  <a:srgbClr val="E3E3E3"/>
                </a:solidFill>
                <a:effectLst/>
                <a:latin typeface="Segoe UI" panose="020B0502040204020203" pitchFamily="34" charset="0"/>
              </a:rPr>
              <a:t> </a:t>
            </a:r>
            <a:r>
              <a:rPr lang="en-US" sz="2400" dirty="0">
                <a:solidFill>
                  <a:schemeClr val="tx1"/>
                </a:solidFill>
              </a:rPr>
              <a:t>technical information from API responses to prevent malicious attacks.</a:t>
            </a:r>
          </a:p>
          <a:p>
            <a:pPr algn="l"/>
            <a:r>
              <a:rPr lang="en-US" sz="2400" dirty="0">
                <a:solidFill>
                  <a:schemeClr val="tx1"/>
                </a:solidFill>
              </a:rPr>
              <a:t>Mask URLs.</a:t>
            </a:r>
          </a:p>
          <a:p>
            <a:r>
              <a:rPr lang="en-US" sz="2400" dirty="0">
                <a:solidFill>
                  <a:schemeClr val="tx1"/>
                </a:solidFill>
              </a:rPr>
              <a:t>Throttle API requests to prevent abuse of the APIs.</a:t>
            </a:r>
          </a:p>
        </p:txBody>
      </p:sp>
    </p:spTree>
    <p:extLst>
      <p:ext uri="{BB962C8B-B14F-4D97-AF65-F5344CB8AC3E}">
        <p14:creationId xmlns:p14="http://schemas.microsoft.com/office/powerpoint/2010/main" val="134991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42AA59A-5AA8-4D2A-B279-AD922636A865}"/>
              </a:ext>
            </a:extLst>
          </p:cNvPr>
          <p:cNvSpPr>
            <a:spLocks noGrp="1"/>
          </p:cNvSpPr>
          <p:nvPr>
            <p:ph type="ctrTitle"/>
          </p:nvPr>
        </p:nvSpPr>
        <p:spPr/>
        <p:txBody>
          <a:bodyPr anchor="ctr"/>
          <a:lstStyle/>
          <a:p>
            <a:pPr algn="ctr"/>
            <a:r>
              <a:rPr lang="en-US" sz="5400" b="1" dirty="0">
                <a:latin typeface="+mj-lt"/>
              </a:rPr>
              <a:t>Demo</a:t>
            </a:r>
            <a:endParaRPr lang="en-US" dirty="0"/>
          </a:p>
        </p:txBody>
      </p:sp>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2"/>
          </p:nvPr>
        </p:nvSpPr>
        <p:spPr/>
        <p:txBody>
          <a:bodyPr/>
          <a:lstStyle/>
          <a:p>
            <a:fld id="{19B51A1E-902D-48AF-9020-955120F399B6}" type="slidenum">
              <a:rPr lang="en-US" noProof="0" smtClean="0"/>
              <a:pPr/>
              <a:t>24</a:t>
            </a:fld>
            <a:endParaRPr lang="en-US" noProof="0" dirty="0"/>
          </a:p>
        </p:txBody>
      </p:sp>
    </p:spTree>
    <p:extLst>
      <p:ext uri="{BB962C8B-B14F-4D97-AF65-F5344CB8AC3E}">
        <p14:creationId xmlns:p14="http://schemas.microsoft.com/office/powerpoint/2010/main" val="2595607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258462"/>
            <a:ext cx="11328000" cy="432000"/>
          </a:xfrm>
        </p:spPr>
        <p:txBody>
          <a:bodyPr/>
          <a:lstStyle/>
          <a:p>
            <a:r>
              <a:rPr lang="en-US" dirty="0">
                <a:solidFill>
                  <a:schemeClr val="tx1"/>
                </a:solidFill>
              </a:rPr>
              <a:t>Security and Protection</a:t>
            </a:r>
            <a:endParaRPr lang="en-US" dirty="0"/>
          </a:p>
        </p:txBody>
      </p:sp>
      <p:sp>
        <p:nvSpPr>
          <p:cNvPr id="23" name="Down Arrow 22"/>
          <p:cNvSpPr/>
          <p:nvPr/>
        </p:nvSpPr>
        <p:spPr bwMode="auto">
          <a:xfrm rot="16200000">
            <a:off x="2148754" y="3753054"/>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30" y="1560647"/>
            <a:ext cx="1239649" cy="1239649"/>
          </a:xfrm>
          <a:prstGeom prst="rect">
            <a:avLst/>
          </a:prstGeom>
        </p:spPr>
      </p:pic>
      <p:sp>
        <p:nvSpPr>
          <p:cNvPr id="25" name="TextBox 24"/>
          <p:cNvSpPr txBox="1"/>
          <p:nvPr/>
        </p:nvSpPr>
        <p:spPr>
          <a:xfrm flipH="1">
            <a:off x="151186" y="5902102"/>
            <a:ext cx="2607727" cy="489284"/>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API managers and developers</a:t>
            </a:r>
          </a:p>
        </p:txBody>
      </p:sp>
      <p:sp>
        <p:nvSpPr>
          <p:cNvPr id="26" name="TextBox 25"/>
          <p:cNvSpPr txBox="1"/>
          <p:nvPr/>
        </p:nvSpPr>
        <p:spPr>
          <a:xfrm flipH="1">
            <a:off x="372711" y="2670135"/>
            <a:ext cx="21368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App developers</a:t>
            </a:r>
          </a:p>
        </p:txBody>
      </p:sp>
      <p:sp>
        <p:nvSpPr>
          <p:cNvPr id="27" name="TextBox 26"/>
          <p:cNvSpPr txBox="1"/>
          <p:nvPr/>
        </p:nvSpPr>
        <p:spPr>
          <a:xfrm flipH="1">
            <a:off x="290770" y="4380761"/>
            <a:ext cx="24480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1</a:t>
            </a:r>
            <a:r>
              <a:rPr lang="en-US" sz="1400" baseline="30000">
                <a:gradFill>
                  <a:gsLst>
                    <a:gs pos="2917">
                      <a:srgbClr val="353535"/>
                    </a:gs>
                    <a:gs pos="30000">
                      <a:srgbClr val="353535"/>
                    </a:gs>
                  </a:gsLst>
                  <a:lin ang="5400000" scaled="0"/>
                </a:gradFill>
                <a:latin typeface="Segoe UI Light"/>
              </a:rPr>
              <a:t>st</a:t>
            </a:r>
            <a:r>
              <a:rPr lang="en-US" sz="1400">
                <a:gradFill>
                  <a:gsLst>
                    <a:gs pos="2917">
                      <a:srgbClr val="353535"/>
                    </a:gs>
                    <a:gs pos="30000">
                      <a:srgbClr val="353535"/>
                    </a:gs>
                  </a:gsLst>
                  <a:lin ang="5400000" scaled="0"/>
                </a:gradFill>
                <a:latin typeface="Segoe UI Light"/>
              </a:rPr>
              <a:t> and 3</a:t>
            </a:r>
            <a:r>
              <a:rPr lang="en-US" sz="1400" baseline="30000">
                <a:gradFill>
                  <a:gsLst>
                    <a:gs pos="2917">
                      <a:srgbClr val="353535"/>
                    </a:gs>
                    <a:gs pos="30000">
                      <a:srgbClr val="353535"/>
                    </a:gs>
                  </a:gsLst>
                  <a:lin ang="5400000" scaled="0"/>
                </a:gradFill>
                <a:latin typeface="Segoe UI Light"/>
              </a:rPr>
              <a:t>rd</a:t>
            </a:r>
            <a:r>
              <a:rPr lang="en-US" sz="1400">
                <a:gradFill>
                  <a:gsLst>
                    <a:gs pos="2917">
                      <a:srgbClr val="353535"/>
                    </a:gs>
                    <a:gs pos="30000">
                      <a:srgbClr val="353535"/>
                    </a:gs>
                  </a:gsLst>
                  <a:lin ang="5400000" scaled="0"/>
                </a:gradFill>
                <a:latin typeface="Segoe UI Light"/>
              </a:rPr>
              <a:t> party apps</a:t>
            </a:r>
          </a:p>
        </p:txBody>
      </p:sp>
      <p:sp>
        <p:nvSpPr>
          <p:cNvPr id="28" name="TextBox 27"/>
          <p:cNvSpPr txBox="1"/>
          <p:nvPr/>
        </p:nvSpPr>
        <p:spPr>
          <a:xfrm flipH="1">
            <a:off x="9765128" y="5435263"/>
            <a:ext cx="2466815"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APIs on Azure and outside</a:t>
            </a:r>
          </a:p>
        </p:txBody>
      </p:sp>
      <p:sp>
        <p:nvSpPr>
          <p:cNvPr id="30" name="Down Arrow 29"/>
          <p:cNvSpPr/>
          <p:nvPr/>
        </p:nvSpPr>
        <p:spPr bwMode="auto">
          <a:xfrm rot="16200000">
            <a:off x="2153951" y="5432104"/>
            <a:ext cx="346007" cy="243509"/>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Down Arrow 30"/>
          <p:cNvSpPr/>
          <p:nvPr/>
        </p:nvSpPr>
        <p:spPr bwMode="auto">
          <a:xfrm rot="16200000">
            <a:off x="2148754" y="2126755"/>
            <a:ext cx="346007" cy="243509"/>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99" y="4810033"/>
            <a:ext cx="1277370" cy="1277370"/>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99" y="3178213"/>
            <a:ext cx="1377810" cy="1377810"/>
          </a:xfrm>
          <a:prstGeom prst="rect">
            <a:avLst/>
          </a:prstGeom>
        </p:spPr>
      </p:pic>
      <p:pic>
        <p:nvPicPr>
          <p:cNvPr id="35" name="Picture 34"/>
          <p:cNvPicPr>
            <a:picLocks noChangeAspect="1"/>
          </p:cNvPicPr>
          <p:nvPr/>
        </p:nvPicPr>
        <p:blipFill>
          <a:blip r:embed="rId5">
            <a:duotone>
              <a:srgbClr val="D2D2D2">
                <a:shade val="45000"/>
                <a:satMod val="135000"/>
              </a:srgbClr>
              <a:prstClr val="white"/>
            </a:duotone>
            <a:extLst>
              <a:ext uri="{BEBA8EAE-BF5A-486C-A8C5-ECC9F3942E4B}">
                <a14:imgProps xmlns:a14="http://schemas.microsoft.com/office/drawing/2010/main">
                  <a14:imgLayer r:embed="rId6">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43004" y="3289365"/>
            <a:ext cx="1470364" cy="1470364"/>
          </a:xfrm>
          <a:prstGeom prst="rect">
            <a:avLst/>
          </a:prstGeom>
        </p:spPr>
      </p:pic>
      <p:sp>
        <p:nvSpPr>
          <p:cNvPr id="46" name="Down Arrow 45"/>
          <p:cNvSpPr/>
          <p:nvPr/>
        </p:nvSpPr>
        <p:spPr bwMode="auto">
          <a:xfrm rot="16200000">
            <a:off x="9377024" y="380368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3677264" y="5325291"/>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0"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3672544" y="1951902"/>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1"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8627642" y="367661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2" name="Lock" descr="Locked, protected, safe&#10;">
            <a:extLst>
              <a:ext uri="{FF2B5EF4-FFF2-40B4-BE49-F238E27FC236}">
                <a16:creationId xmlns:a16="http://schemas.microsoft.com/office/drawing/2014/main" id="{C3301FFF-DA65-4AF3-8652-28DB627BE4A8}"/>
              </a:ext>
            </a:extLst>
          </p:cNvPr>
          <p:cNvSpPr>
            <a:spLocks noChangeAspect="1" noEditPoints="1"/>
          </p:cNvSpPr>
          <p:nvPr/>
        </p:nvSpPr>
        <p:spPr bwMode="auto">
          <a:xfrm>
            <a:off x="3673274" y="3669853"/>
            <a:ext cx="327074" cy="45713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353535"/>
              </a:solidFill>
              <a:latin typeface="Segoe UI Semilight"/>
            </a:endParaRPr>
          </a:p>
        </p:txBody>
      </p:sp>
      <p:sp>
        <p:nvSpPr>
          <p:cNvPr id="54" name="TextBox 53"/>
          <p:cNvSpPr txBox="1"/>
          <p:nvPr/>
        </p:nvSpPr>
        <p:spPr>
          <a:xfrm flipH="1">
            <a:off x="2867121" y="885294"/>
            <a:ext cx="2267933" cy="2190032"/>
          </a:xfrm>
          <a:prstGeom prst="rect">
            <a:avLst/>
          </a:prstGeom>
          <a:solidFill>
            <a:srgbClr val="E6E6E6"/>
          </a:solidFill>
        </p:spPr>
        <p:txBody>
          <a:bodyPr wrap="square" lIns="182854" tIns="146284" rIns="182854" bIns="146284" rtlCol="0">
            <a:spAutoFit/>
          </a:bodyPr>
          <a:lstStyle/>
          <a:p>
            <a:pPr marL="171417" indent="-171417" defTabSz="914225">
              <a:lnSpc>
                <a:spcPct val="90000"/>
              </a:lnSpc>
              <a:spcAft>
                <a:spcPts val="600"/>
              </a:spcAft>
              <a:buFont typeface="Arial" charset="0"/>
              <a:buChar char="•"/>
            </a:pPr>
            <a:r>
              <a:rPr lang="en-US" sz="1200" dirty="0">
                <a:solidFill>
                  <a:srgbClr val="DB4733"/>
                </a:solidFill>
                <a:latin typeface="Segoe UI Semilight"/>
              </a:rPr>
              <a:t>Username/Password</a:t>
            </a:r>
          </a:p>
          <a:p>
            <a:pPr marL="171417" indent="-171417" defTabSz="914225">
              <a:lnSpc>
                <a:spcPct val="90000"/>
              </a:lnSpc>
              <a:spcAft>
                <a:spcPts val="600"/>
              </a:spcAft>
              <a:buFont typeface="Arial" charset="0"/>
              <a:buChar char="•"/>
            </a:pPr>
            <a:r>
              <a:rPr lang="en-US" sz="1200" dirty="0">
                <a:solidFill>
                  <a:srgbClr val="DB4733"/>
                </a:solidFill>
                <a:latin typeface="Segoe UI Semilight"/>
              </a:rPr>
              <a:t>Microsoft account</a:t>
            </a:r>
          </a:p>
          <a:p>
            <a:pPr marL="171417" indent="-171417" defTabSz="914225">
              <a:lnSpc>
                <a:spcPct val="90000"/>
              </a:lnSpc>
              <a:spcAft>
                <a:spcPts val="600"/>
              </a:spcAft>
              <a:buFont typeface="Arial" charset="0"/>
              <a:buChar char="•"/>
            </a:pPr>
            <a:r>
              <a:rPr lang="en-US" sz="1200" dirty="0">
                <a:solidFill>
                  <a:srgbClr val="DB4733"/>
                </a:solidFill>
                <a:latin typeface="Segoe UI Semilight"/>
              </a:rPr>
              <a:t>Google account</a:t>
            </a:r>
          </a:p>
          <a:p>
            <a:pPr marL="171417" indent="-171417" defTabSz="914225">
              <a:lnSpc>
                <a:spcPct val="90000"/>
              </a:lnSpc>
              <a:spcAft>
                <a:spcPts val="600"/>
              </a:spcAft>
              <a:buFont typeface="Arial" charset="0"/>
              <a:buChar char="•"/>
            </a:pPr>
            <a:r>
              <a:rPr lang="en-US" sz="1200" dirty="0">
                <a:solidFill>
                  <a:srgbClr val="DB4733"/>
                </a:solidFill>
                <a:latin typeface="Segoe UI Semilight"/>
              </a:rPr>
              <a:t>Facebook account</a:t>
            </a:r>
          </a:p>
          <a:p>
            <a:pPr marL="171417" indent="-171417" defTabSz="914225">
              <a:lnSpc>
                <a:spcPct val="90000"/>
              </a:lnSpc>
              <a:spcAft>
                <a:spcPts val="600"/>
              </a:spcAft>
              <a:buFont typeface="Arial" charset="0"/>
              <a:buChar char="•"/>
            </a:pPr>
            <a:r>
              <a:rPr lang="en-US" sz="1200" dirty="0">
                <a:solidFill>
                  <a:srgbClr val="DB4733"/>
                </a:solidFill>
                <a:latin typeface="Segoe UI Semilight"/>
              </a:rPr>
              <a:t>Twitter account</a:t>
            </a:r>
          </a:p>
          <a:p>
            <a:pPr marL="171417" indent="-171417" defTabSz="914225">
              <a:lnSpc>
                <a:spcPct val="90000"/>
              </a:lnSpc>
              <a:spcAft>
                <a:spcPts val="600"/>
              </a:spcAft>
              <a:buFont typeface="Arial" charset="0"/>
              <a:buChar char="•"/>
            </a:pPr>
            <a:r>
              <a:rPr lang="en-US" sz="1200" dirty="0">
                <a:solidFill>
                  <a:srgbClr val="DB4733"/>
                </a:solidFill>
                <a:latin typeface="Segoe UI Light"/>
              </a:rPr>
              <a:t>Azure AD (Premium)</a:t>
            </a:r>
          </a:p>
          <a:p>
            <a:pPr marL="171417" indent="-171417" defTabSz="914225">
              <a:lnSpc>
                <a:spcPct val="90000"/>
              </a:lnSpc>
              <a:spcAft>
                <a:spcPts val="600"/>
              </a:spcAft>
              <a:buFont typeface="Arial" charset="0"/>
              <a:buChar char="•"/>
            </a:pPr>
            <a:r>
              <a:rPr lang="en-US" sz="1200" dirty="0">
                <a:solidFill>
                  <a:srgbClr val="DB4733"/>
                </a:solidFill>
                <a:latin typeface="Segoe UI Light"/>
              </a:rPr>
              <a:t>Azure AD B2C (Premium)</a:t>
            </a:r>
          </a:p>
          <a:p>
            <a:pPr marL="171417" indent="-171417" defTabSz="914225">
              <a:lnSpc>
                <a:spcPct val="90000"/>
              </a:lnSpc>
              <a:spcAft>
                <a:spcPts val="600"/>
              </a:spcAft>
              <a:buFont typeface="Arial" charset="0"/>
              <a:buChar char="•"/>
            </a:pPr>
            <a:r>
              <a:rPr lang="en-US" sz="1200" dirty="0">
                <a:solidFill>
                  <a:srgbClr val="DB4733"/>
                </a:solidFill>
                <a:latin typeface="Segoe UI Light"/>
              </a:rPr>
              <a:t>Delegated</a:t>
            </a:r>
          </a:p>
        </p:txBody>
      </p:sp>
      <p:sp>
        <p:nvSpPr>
          <p:cNvPr id="55" name="TextBox 54"/>
          <p:cNvSpPr txBox="1"/>
          <p:nvPr/>
        </p:nvSpPr>
        <p:spPr>
          <a:xfrm flipH="1">
            <a:off x="2861012" y="3132889"/>
            <a:ext cx="2028412" cy="1697148"/>
          </a:xfrm>
          <a:prstGeom prst="rect">
            <a:avLst/>
          </a:prstGeom>
          <a:solidFill>
            <a:srgbClr val="E6E6E6"/>
          </a:solidFill>
        </p:spPr>
        <p:txBody>
          <a:bodyPr wrap="square" lIns="182854" tIns="146284" rIns="182854" bIns="146284" rtlCol="0">
            <a:spAutoFit/>
          </a:bodyPr>
          <a:lstStyle/>
          <a:p>
            <a:pPr marL="171417" indent="-171417" defTabSz="914225">
              <a:lnSpc>
                <a:spcPct val="90000"/>
              </a:lnSpc>
              <a:spcAft>
                <a:spcPts val="600"/>
              </a:spcAft>
              <a:buFont typeface="Arial" charset="0"/>
              <a:buChar char="•"/>
            </a:pPr>
            <a:r>
              <a:rPr lang="en-US" sz="1200" dirty="0">
                <a:solidFill>
                  <a:srgbClr val="3BBA55"/>
                </a:solidFill>
                <a:latin typeface="Segoe UI Semilight"/>
              </a:rPr>
              <a:t>Key</a:t>
            </a:r>
          </a:p>
          <a:p>
            <a:pPr marL="171417" indent="-171417" defTabSz="914225">
              <a:lnSpc>
                <a:spcPct val="90000"/>
              </a:lnSpc>
              <a:spcAft>
                <a:spcPts val="600"/>
              </a:spcAft>
              <a:buFont typeface="Arial" charset="0"/>
              <a:buChar char="•"/>
            </a:pPr>
            <a:r>
              <a:rPr lang="en-US" sz="1200" dirty="0">
                <a:solidFill>
                  <a:srgbClr val="3BBA55"/>
                </a:solidFill>
                <a:latin typeface="Segoe UI Semilight"/>
              </a:rPr>
              <a:t>OAuth 2</a:t>
            </a:r>
          </a:p>
          <a:p>
            <a:pPr marL="171417" indent="-171417" defTabSz="914225">
              <a:lnSpc>
                <a:spcPct val="90000"/>
              </a:lnSpc>
              <a:spcAft>
                <a:spcPts val="600"/>
              </a:spcAft>
              <a:buFont typeface="Arial" charset="0"/>
              <a:buChar char="•"/>
            </a:pPr>
            <a:r>
              <a:rPr lang="en-US" sz="1200" dirty="0">
                <a:solidFill>
                  <a:srgbClr val="3BBA55"/>
                </a:solidFill>
                <a:latin typeface="Segoe UI Semilight"/>
              </a:rPr>
              <a:t>OpenID Connect</a:t>
            </a:r>
          </a:p>
          <a:p>
            <a:pPr marL="171417" indent="-171417" defTabSz="914225">
              <a:lnSpc>
                <a:spcPct val="90000"/>
              </a:lnSpc>
              <a:spcAft>
                <a:spcPts val="600"/>
              </a:spcAft>
              <a:buFont typeface="Arial" charset="0"/>
              <a:buChar char="•"/>
            </a:pPr>
            <a:r>
              <a:rPr lang="en-US" sz="1200" dirty="0">
                <a:solidFill>
                  <a:srgbClr val="3BBA55"/>
                </a:solidFill>
                <a:latin typeface="Segoe UI Semilight"/>
              </a:rPr>
              <a:t>Client certificate</a:t>
            </a:r>
          </a:p>
          <a:p>
            <a:pPr marL="171417" indent="-171417" defTabSz="914225">
              <a:lnSpc>
                <a:spcPct val="90000"/>
              </a:lnSpc>
              <a:spcAft>
                <a:spcPts val="600"/>
              </a:spcAft>
              <a:buFont typeface="Arial" charset="0"/>
              <a:buChar char="•"/>
            </a:pPr>
            <a:r>
              <a:rPr lang="en-US" sz="1200" dirty="0">
                <a:solidFill>
                  <a:srgbClr val="3BBA55"/>
                </a:solidFill>
                <a:latin typeface="Segoe UI Semilight"/>
              </a:rPr>
              <a:t>IP filter</a:t>
            </a:r>
          </a:p>
          <a:p>
            <a:pPr marL="171417" indent="-171417" defTabSz="914225">
              <a:lnSpc>
                <a:spcPct val="90000"/>
              </a:lnSpc>
              <a:spcAft>
                <a:spcPts val="600"/>
              </a:spcAft>
              <a:buFont typeface="Arial" charset="0"/>
              <a:buChar char="•"/>
            </a:pPr>
            <a:r>
              <a:rPr lang="en-US" sz="1200" dirty="0">
                <a:solidFill>
                  <a:srgbClr val="3BBA55"/>
                </a:solidFill>
                <a:latin typeface="Segoe UI Semilight"/>
              </a:rPr>
              <a:t>Rate limits and quotas</a:t>
            </a:r>
          </a:p>
        </p:txBody>
      </p:sp>
      <p:sp>
        <p:nvSpPr>
          <p:cNvPr id="56" name="TextBox 55"/>
          <p:cNvSpPr txBox="1"/>
          <p:nvPr/>
        </p:nvSpPr>
        <p:spPr>
          <a:xfrm flipH="1">
            <a:off x="2855031" y="5237858"/>
            <a:ext cx="2028412" cy="704708"/>
          </a:xfrm>
          <a:prstGeom prst="rect">
            <a:avLst/>
          </a:prstGeom>
          <a:solidFill>
            <a:srgbClr val="E6E6E6"/>
          </a:solidFill>
        </p:spPr>
        <p:txBody>
          <a:bodyPr wrap="square" lIns="182854" tIns="146284" rIns="182854" bIns="146284" rtlCol="0">
            <a:spAutoFit/>
          </a:bodyPr>
          <a:lstStyle/>
          <a:p>
            <a:pPr marL="171417" indent="-171417" defTabSz="914225">
              <a:lnSpc>
                <a:spcPct val="90000"/>
              </a:lnSpc>
              <a:spcAft>
                <a:spcPts val="600"/>
              </a:spcAft>
              <a:buFont typeface="Arial" charset="0"/>
              <a:buChar char="•"/>
            </a:pPr>
            <a:r>
              <a:rPr lang="en-US" sz="1200" dirty="0">
                <a:solidFill>
                  <a:srgbClr val="4885EC"/>
                </a:solidFill>
                <a:latin typeface="Segoe UI Semilight"/>
              </a:rPr>
              <a:t>Azure account</a:t>
            </a:r>
          </a:p>
          <a:p>
            <a:pPr marL="171417" indent="-171417" defTabSz="914225">
              <a:lnSpc>
                <a:spcPct val="90000"/>
              </a:lnSpc>
              <a:spcAft>
                <a:spcPts val="600"/>
              </a:spcAft>
              <a:buFont typeface="Arial" charset="0"/>
              <a:buChar char="•"/>
            </a:pPr>
            <a:r>
              <a:rPr lang="en-US" sz="1200" dirty="0">
                <a:solidFill>
                  <a:srgbClr val="4885EC"/>
                </a:solidFill>
                <a:latin typeface="Segoe UI Semilight"/>
              </a:rPr>
              <a:t>RBAC</a:t>
            </a:r>
          </a:p>
        </p:txBody>
      </p:sp>
      <p:sp>
        <p:nvSpPr>
          <p:cNvPr id="57" name="TextBox 56"/>
          <p:cNvSpPr txBox="1"/>
          <p:nvPr/>
        </p:nvSpPr>
        <p:spPr>
          <a:xfrm flipH="1">
            <a:off x="8004007" y="3149783"/>
            <a:ext cx="1756381" cy="1450704"/>
          </a:xfrm>
          <a:prstGeom prst="rect">
            <a:avLst/>
          </a:prstGeom>
          <a:solidFill>
            <a:srgbClr val="E6E6E6"/>
          </a:solidFill>
        </p:spPr>
        <p:txBody>
          <a:bodyPr wrap="square" lIns="182854" tIns="146284" rIns="182854" bIns="146284" rtlCol="0">
            <a:spAutoFit/>
          </a:bodyPr>
          <a:lstStyle>
            <a:defPPr>
              <a:defRPr lang="en-US"/>
            </a:defPPr>
            <a:lvl1pPr marL="171417" indent="-171417" defTabSz="914225">
              <a:lnSpc>
                <a:spcPct val="90000"/>
              </a:lnSpc>
              <a:spcAft>
                <a:spcPts val="600"/>
              </a:spcAft>
              <a:buFont typeface="Arial" charset="0"/>
              <a:buChar char="•"/>
              <a:defRPr sz="1200">
                <a:solidFill>
                  <a:srgbClr val="3BBA55"/>
                </a:solidFill>
                <a:latin typeface="Segoe UI Semilight"/>
              </a:defRPr>
            </a:lvl1pPr>
          </a:lstStyle>
          <a:p>
            <a:r>
              <a:rPr lang="en-US" dirty="0"/>
              <a:t>HTTP Basic</a:t>
            </a:r>
          </a:p>
          <a:p>
            <a:r>
              <a:rPr lang="en-US" dirty="0"/>
              <a:t>Mutual certificate</a:t>
            </a:r>
          </a:p>
          <a:p>
            <a:r>
              <a:rPr lang="en-US" dirty="0"/>
              <a:t>Shared secret</a:t>
            </a:r>
          </a:p>
          <a:p>
            <a:r>
              <a:rPr lang="en-US" dirty="0"/>
              <a:t>IP filter</a:t>
            </a:r>
          </a:p>
          <a:p>
            <a:r>
              <a:rPr lang="en-US" dirty="0"/>
              <a:t>VNET/NSG</a:t>
            </a:r>
          </a:p>
        </p:txBody>
      </p:sp>
      <p:sp>
        <p:nvSpPr>
          <p:cNvPr id="76" name="Rectangle 75"/>
          <p:cNvSpPr/>
          <p:nvPr/>
        </p:nvSpPr>
        <p:spPr bwMode="auto">
          <a:xfrm rot="5400000">
            <a:off x="4039950" y="2544102"/>
            <a:ext cx="5206883" cy="273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rot="5400000">
            <a:off x="5888337" y="1215793"/>
            <a:ext cx="1506659" cy="2189511"/>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p:cNvSpPr/>
          <p:nvPr/>
        </p:nvSpPr>
        <p:spPr bwMode="auto">
          <a:xfrm rot="5400000">
            <a:off x="5888337" y="2815075"/>
            <a:ext cx="1506659" cy="218951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p:cNvSpPr/>
          <p:nvPr/>
        </p:nvSpPr>
        <p:spPr bwMode="auto">
          <a:xfrm rot="5400000">
            <a:off x="5888338" y="4414356"/>
            <a:ext cx="1506659" cy="2189511"/>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TextBox 79"/>
          <p:cNvSpPr txBox="1"/>
          <p:nvPr/>
        </p:nvSpPr>
        <p:spPr>
          <a:xfrm>
            <a:off x="5546908" y="1707966"/>
            <a:ext cx="2189512"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dirty="0">
                <a:solidFill>
                  <a:srgbClr val="FFFFFF"/>
                </a:solidFill>
                <a:latin typeface="Segoe UI Semilight"/>
              </a:rPr>
              <a:t>Developer portal</a:t>
            </a:r>
          </a:p>
        </p:txBody>
      </p:sp>
      <p:sp>
        <p:nvSpPr>
          <p:cNvPr id="81" name="TextBox 80"/>
          <p:cNvSpPr txBox="1"/>
          <p:nvPr/>
        </p:nvSpPr>
        <p:spPr>
          <a:xfrm>
            <a:off x="5546911" y="4836322"/>
            <a:ext cx="2189511"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a:solidFill>
                  <a:srgbClr val="FFFFFF"/>
                </a:solidFill>
                <a:latin typeface="Segoe UI Semilight"/>
              </a:rPr>
              <a:t>Azure portal</a:t>
            </a:r>
            <a:endParaRPr lang="en-US" dirty="0">
              <a:solidFill>
                <a:srgbClr val="FFFFFF"/>
              </a:solidFill>
              <a:latin typeface="Segoe UI Semilight"/>
            </a:endParaRPr>
          </a:p>
        </p:txBody>
      </p:sp>
      <p:sp>
        <p:nvSpPr>
          <p:cNvPr id="82" name="TextBox 81"/>
          <p:cNvSpPr txBox="1"/>
          <p:nvPr/>
        </p:nvSpPr>
        <p:spPr>
          <a:xfrm>
            <a:off x="5546909" y="3268561"/>
            <a:ext cx="2189512"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dirty="0">
                <a:solidFill>
                  <a:srgbClr val="FFFFFF"/>
                </a:solidFill>
                <a:latin typeface="Segoe UI Semilight"/>
              </a:rPr>
              <a:t>Gateway</a:t>
            </a:r>
          </a:p>
        </p:txBody>
      </p:sp>
      <p:sp>
        <p:nvSpPr>
          <p:cNvPr id="83" name="TextBox 82"/>
          <p:cNvSpPr txBox="1"/>
          <p:nvPr/>
        </p:nvSpPr>
        <p:spPr>
          <a:xfrm flipH="1">
            <a:off x="5546905" y="5526942"/>
            <a:ext cx="2189512"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Publish</a:t>
            </a:r>
          </a:p>
        </p:txBody>
      </p:sp>
      <p:sp>
        <p:nvSpPr>
          <p:cNvPr id="84" name="TextBox 83"/>
          <p:cNvSpPr txBox="1"/>
          <p:nvPr/>
        </p:nvSpPr>
        <p:spPr>
          <a:xfrm flipH="1">
            <a:off x="5553487" y="3983902"/>
            <a:ext cx="2182932"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Mediate</a:t>
            </a:r>
          </a:p>
        </p:txBody>
      </p:sp>
      <p:sp>
        <p:nvSpPr>
          <p:cNvPr id="85" name="TextBox 84"/>
          <p:cNvSpPr txBox="1"/>
          <p:nvPr/>
        </p:nvSpPr>
        <p:spPr>
          <a:xfrm flipH="1">
            <a:off x="5546908" y="2411479"/>
            <a:ext cx="218951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Consume</a:t>
            </a:r>
          </a:p>
        </p:txBody>
      </p:sp>
      <p:sp>
        <p:nvSpPr>
          <p:cNvPr id="5" name="TextBox 4">
            <a:extLst>
              <a:ext uri="{FF2B5EF4-FFF2-40B4-BE49-F238E27FC236}">
                <a16:creationId xmlns:a16="http://schemas.microsoft.com/office/drawing/2014/main" id="{AEEA0122-414C-4189-8925-19862BE64B25}"/>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7"/>
              </a:rPr>
              <a:t>Microsoft Ignite 2017 - Azure API Management: Why, what, how, and what’s next - BRK2186</a:t>
            </a:r>
            <a:endParaRPr lang="en-US" sz="1200" b="0" i="0" dirty="0">
              <a:effectLst/>
              <a:latin typeface="Roboto"/>
            </a:endParaRPr>
          </a:p>
        </p:txBody>
      </p:sp>
      <p:pic>
        <p:nvPicPr>
          <p:cNvPr id="6" name="Graphic 5">
            <a:extLst>
              <a:ext uri="{FF2B5EF4-FFF2-40B4-BE49-F238E27FC236}">
                <a16:creationId xmlns:a16="http://schemas.microsoft.com/office/drawing/2014/main" id="{DBC63AAB-083D-4240-AA72-CD71D82B19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02952" y="3666744"/>
            <a:ext cx="630660" cy="630660"/>
          </a:xfrm>
          <a:prstGeom prst="rect">
            <a:avLst/>
          </a:prstGeom>
        </p:spPr>
      </p:pic>
      <p:pic>
        <p:nvPicPr>
          <p:cNvPr id="7" name="Graphic 6">
            <a:extLst>
              <a:ext uri="{FF2B5EF4-FFF2-40B4-BE49-F238E27FC236}">
                <a16:creationId xmlns:a16="http://schemas.microsoft.com/office/drawing/2014/main" id="{12635531-A693-470D-A136-D3EF053595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4704" y="4544568"/>
            <a:ext cx="630661" cy="630661"/>
          </a:xfrm>
          <a:prstGeom prst="rect">
            <a:avLst/>
          </a:prstGeom>
        </p:spPr>
      </p:pic>
      <p:pic>
        <p:nvPicPr>
          <p:cNvPr id="8" name="Graphic 7">
            <a:extLst>
              <a:ext uri="{FF2B5EF4-FFF2-40B4-BE49-F238E27FC236}">
                <a16:creationId xmlns:a16="http://schemas.microsoft.com/office/drawing/2014/main" id="{675FD6D9-3960-437B-8266-1799B76A34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45952" y="4581144"/>
            <a:ext cx="630661" cy="630661"/>
          </a:xfrm>
          <a:prstGeom prst="rect">
            <a:avLst/>
          </a:prstGeom>
        </p:spPr>
      </p:pic>
      <p:pic>
        <p:nvPicPr>
          <p:cNvPr id="9" name="Graphic 8">
            <a:extLst>
              <a:ext uri="{FF2B5EF4-FFF2-40B4-BE49-F238E27FC236}">
                <a16:creationId xmlns:a16="http://schemas.microsoft.com/office/drawing/2014/main" id="{185B831A-E96E-4644-A61C-3F7235B6238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45952" y="2871216"/>
            <a:ext cx="630661" cy="630661"/>
          </a:xfrm>
          <a:prstGeom prst="rect">
            <a:avLst/>
          </a:prstGeom>
        </p:spPr>
      </p:pic>
      <p:pic>
        <p:nvPicPr>
          <p:cNvPr id="10" name="Graphic 9">
            <a:extLst>
              <a:ext uri="{FF2B5EF4-FFF2-40B4-BE49-F238E27FC236}">
                <a16:creationId xmlns:a16="http://schemas.microsoft.com/office/drawing/2014/main" id="{AFEA3EF0-95E3-4418-BF4B-4093DC3957B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122408" y="2871216"/>
            <a:ext cx="870158" cy="870158"/>
          </a:xfrm>
          <a:prstGeom prst="rect">
            <a:avLst/>
          </a:prstGeom>
        </p:spPr>
      </p:pic>
      <p:pic>
        <p:nvPicPr>
          <p:cNvPr id="11" name="Graphic 10">
            <a:extLst>
              <a:ext uri="{FF2B5EF4-FFF2-40B4-BE49-F238E27FC236}">
                <a16:creationId xmlns:a16="http://schemas.microsoft.com/office/drawing/2014/main" id="{E5707317-1181-4D2F-BBA9-926EC284DA5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60920" y="877824"/>
            <a:ext cx="686939" cy="686939"/>
          </a:xfrm>
          <a:prstGeom prst="rect">
            <a:avLst/>
          </a:prstGeom>
        </p:spPr>
      </p:pic>
      <p:sp>
        <p:nvSpPr>
          <p:cNvPr id="14" name="Slide Number Placeholder 5">
            <a:extLst>
              <a:ext uri="{FF2B5EF4-FFF2-40B4-BE49-F238E27FC236}">
                <a16:creationId xmlns:a16="http://schemas.microsoft.com/office/drawing/2014/main" id="{E36D38E6-84BF-4F94-A4CD-EAFDFD3B866D}"/>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9B51A1E-902D-48AF-9020-955120F399B6}" type="slidenum">
              <a:rPr lang="en-US"/>
              <a:pPr>
                <a:spcAft>
                  <a:spcPts val="600"/>
                </a:spcAft>
              </a:pPr>
              <a:t>25</a:t>
            </a:fld>
            <a:endParaRPr lang="en-US" dirty="0"/>
          </a:p>
        </p:txBody>
      </p:sp>
    </p:spTree>
    <p:extLst>
      <p:ext uri="{BB962C8B-B14F-4D97-AF65-F5344CB8AC3E}">
        <p14:creationId xmlns:p14="http://schemas.microsoft.com/office/powerpoint/2010/main" val="2051852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100"/>
                                  </p:stCondLst>
                                  <p:childTnLst>
                                    <p:set>
                                      <p:cBhvr>
                                        <p:cTn id="10" dur="1" fill="hold">
                                          <p:stCondLst>
                                            <p:cond delay="0"/>
                                          </p:stCondLst>
                                        </p:cTn>
                                        <p:tgtEl>
                                          <p:spTgt spid="52"/>
                                        </p:tgtEl>
                                        <p:attrNameLst>
                                          <p:attrName>style.visibility</p:attrName>
                                        </p:attrNameLst>
                                      </p:cBhvr>
                                      <p:to>
                                        <p:strVal val="visible"/>
                                      </p:to>
                                    </p:set>
                                    <p:animEffect transition="in" filter="dissolve">
                                      <p:cBhvr>
                                        <p:cTn id="11" dur="250"/>
                                        <p:tgtEl>
                                          <p:spTgt spid="52"/>
                                        </p:tgtEl>
                                      </p:cBhvr>
                                    </p:animEffect>
                                  </p:childTnLst>
                                </p:cTn>
                              </p:par>
                            </p:childTnLst>
                          </p:cTn>
                        </p:par>
                        <p:par>
                          <p:cTn id="12" fill="hold">
                            <p:stCondLst>
                              <p:cond delay="850"/>
                            </p:stCondLst>
                            <p:childTnLst>
                              <p:par>
                                <p:cTn id="13" presetID="9" presetClass="entr" presetSubtype="0" fill="hold" grpId="0" nodeType="afterEffect">
                                  <p:stCondLst>
                                    <p:cond delay="10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250"/>
                                        <p:tgtEl>
                                          <p:spTgt spid="49"/>
                                        </p:tgtEl>
                                      </p:cBhvr>
                                    </p:animEffect>
                                  </p:childTnLst>
                                </p:cTn>
                              </p:par>
                            </p:childTnLst>
                          </p:cTn>
                        </p:par>
                        <p:par>
                          <p:cTn id="16" fill="hold">
                            <p:stCondLst>
                              <p:cond delay="1200"/>
                            </p:stCondLst>
                            <p:childTnLst>
                              <p:par>
                                <p:cTn id="17" presetID="9" presetClass="entr" presetSubtype="0" fill="hold" grpId="0" nodeType="afterEffect">
                                  <p:stCondLst>
                                    <p:cond delay="100"/>
                                  </p:stCondLst>
                                  <p:childTnLst>
                                    <p:set>
                                      <p:cBhvr>
                                        <p:cTn id="18" dur="1" fill="hold">
                                          <p:stCondLst>
                                            <p:cond delay="0"/>
                                          </p:stCondLst>
                                        </p:cTn>
                                        <p:tgtEl>
                                          <p:spTgt spid="51"/>
                                        </p:tgtEl>
                                        <p:attrNameLst>
                                          <p:attrName>style.visibility</p:attrName>
                                        </p:attrNameLst>
                                      </p:cBhvr>
                                      <p:to>
                                        <p:strVal val="visible"/>
                                      </p:to>
                                    </p:set>
                                    <p:animEffect transition="in" filter="dissolve">
                                      <p:cBhvr>
                                        <p:cTn id="19" dur="25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1" nodeType="clickEffect">
                                  <p:stCondLst>
                                    <p:cond delay="0"/>
                                  </p:stCondLst>
                                  <p:childTnLst>
                                    <p:animEffect transition="out" filter="dissolv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9"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dissolv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1" nodeType="clickEffect">
                                  <p:stCondLst>
                                    <p:cond delay="0"/>
                                  </p:stCondLst>
                                  <p:childTnLst>
                                    <p:animEffect transition="out" filter="dissolve">
                                      <p:cBhvr>
                                        <p:cTn id="31" dur="500"/>
                                        <p:tgtEl>
                                          <p:spTgt spid="52"/>
                                        </p:tgtEl>
                                      </p:cBhvr>
                                    </p:animEffect>
                                    <p:set>
                                      <p:cBhvr>
                                        <p:cTn id="32" dur="1" fill="hold">
                                          <p:stCondLst>
                                            <p:cond delay="499"/>
                                          </p:stCondLst>
                                        </p:cTn>
                                        <p:tgtEl>
                                          <p:spTgt spid="52"/>
                                        </p:tgtEl>
                                        <p:attrNameLst>
                                          <p:attrName>style.visibility</p:attrName>
                                        </p:attrNameLst>
                                      </p:cBhvr>
                                      <p:to>
                                        <p:strVal val="hidden"/>
                                      </p:to>
                                    </p:set>
                                  </p:childTnLst>
                                </p:cTn>
                              </p:par>
                              <p:par>
                                <p:cTn id="33" presetID="9"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dissolv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grpId="1" nodeType="clickEffect">
                                  <p:stCondLst>
                                    <p:cond delay="0"/>
                                  </p:stCondLst>
                                  <p:childTnLst>
                                    <p:animEffect transition="out" filter="dissolve">
                                      <p:cBhvr>
                                        <p:cTn id="39" dur="500"/>
                                        <p:tgtEl>
                                          <p:spTgt spid="49"/>
                                        </p:tgtEl>
                                      </p:cBhvr>
                                    </p:animEffect>
                                    <p:set>
                                      <p:cBhvr>
                                        <p:cTn id="40" dur="1" fill="hold">
                                          <p:stCondLst>
                                            <p:cond delay="499"/>
                                          </p:stCondLst>
                                        </p:cTn>
                                        <p:tgtEl>
                                          <p:spTgt spid="49"/>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51"/>
                                        </p:tgtEl>
                                      </p:cBhvr>
                                    </p:animEffect>
                                    <p:set>
                                      <p:cBhvr>
                                        <p:cTn id="48" dur="1" fill="hold">
                                          <p:stCondLst>
                                            <p:cond delay="499"/>
                                          </p:stCondLst>
                                        </p:cTn>
                                        <p:tgtEl>
                                          <p:spTgt spid="51"/>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dissolv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4" grpId="0" animBg="1"/>
      <p:bldP spid="55" grpId="0" animBg="1"/>
      <p:bldP spid="56"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42AA59A-5AA8-4D2A-B279-AD922636A865}"/>
              </a:ext>
            </a:extLst>
          </p:cNvPr>
          <p:cNvSpPr>
            <a:spLocks noGrp="1"/>
          </p:cNvSpPr>
          <p:nvPr>
            <p:ph type="ctrTitle"/>
          </p:nvPr>
        </p:nvSpPr>
        <p:spPr/>
        <p:txBody>
          <a:bodyPr anchor="ctr"/>
          <a:lstStyle/>
          <a:p>
            <a:pPr algn="ctr"/>
            <a:r>
              <a:rPr lang="en-US" sz="5400" b="1" dirty="0">
                <a:latin typeface="+mj-lt"/>
              </a:rPr>
              <a:t>Demo</a:t>
            </a:r>
            <a:endParaRPr lang="en-US" dirty="0"/>
          </a:p>
        </p:txBody>
      </p:sp>
      <p:sp>
        <p:nvSpPr>
          <p:cNvPr id="4" name="Slide Number Placeholder 3">
            <a:extLst>
              <a:ext uri="{FF2B5EF4-FFF2-40B4-BE49-F238E27FC236}">
                <a16:creationId xmlns:a16="http://schemas.microsoft.com/office/drawing/2014/main" id="{946E45F5-815C-4BAB-964C-8FE53A6F7D59}"/>
              </a:ext>
            </a:extLst>
          </p:cNvPr>
          <p:cNvSpPr>
            <a:spLocks noGrp="1"/>
          </p:cNvSpPr>
          <p:nvPr>
            <p:ph type="sldNum" sz="quarter" idx="12"/>
          </p:nvPr>
        </p:nvSpPr>
        <p:spPr/>
        <p:txBody>
          <a:bodyPr/>
          <a:lstStyle/>
          <a:p>
            <a:fld id="{19B51A1E-902D-48AF-9020-955120F399B6}" type="slidenum">
              <a:rPr lang="en-US" noProof="0" smtClean="0"/>
              <a:pPr/>
              <a:t>26</a:t>
            </a:fld>
            <a:endParaRPr lang="en-US" noProof="0" dirty="0"/>
          </a:p>
        </p:txBody>
      </p:sp>
    </p:spTree>
    <p:extLst>
      <p:ext uri="{BB962C8B-B14F-4D97-AF65-F5344CB8AC3E}">
        <p14:creationId xmlns:p14="http://schemas.microsoft.com/office/powerpoint/2010/main" val="1564554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VNETs and Hybrid</a:t>
            </a:r>
          </a:p>
        </p:txBody>
      </p:sp>
      <p:sp>
        <p:nvSpPr>
          <p:cNvPr id="4" name="Rectangle 3"/>
          <p:cNvSpPr/>
          <p:nvPr/>
        </p:nvSpPr>
        <p:spPr bwMode="auto">
          <a:xfrm rot="5400000">
            <a:off x="4039950" y="2544102"/>
            <a:ext cx="5206883" cy="273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rot="5400000">
            <a:off x="5888337" y="1215793"/>
            <a:ext cx="1506659" cy="2189511"/>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rot="5400000">
            <a:off x="5888337" y="2815075"/>
            <a:ext cx="1506659" cy="218951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rot="5400000">
            <a:off x="5888338" y="4414356"/>
            <a:ext cx="1506659" cy="2189511"/>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30" y="1560647"/>
            <a:ext cx="1239649" cy="1239649"/>
          </a:xfrm>
          <a:prstGeom prst="rect">
            <a:avLst/>
          </a:prstGeom>
        </p:spPr>
      </p:pic>
      <p:sp>
        <p:nvSpPr>
          <p:cNvPr id="10" name="TextBox 9"/>
          <p:cNvSpPr txBox="1"/>
          <p:nvPr/>
        </p:nvSpPr>
        <p:spPr>
          <a:xfrm flipH="1">
            <a:off x="151186" y="5902102"/>
            <a:ext cx="2607727" cy="489284"/>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API managers and developers</a:t>
            </a:r>
          </a:p>
        </p:txBody>
      </p:sp>
      <p:sp>
        <p:nvSpPr>
          <p:cNvPr id="11" name="TextBox 10"/>
          <p:cNvSpPr txBox="1"/>
          <p:nvPr/>
        </p:nvSpPr>
        <p:spPr>
          <a:xfrm flipH="1">
            <a:off x="372711" y="2670135"/>
            <a:ext cx="21368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App developers</a:t>
            </a:r>
          </a:p>
        </p:txBody>
      </p:sp>
      <p:sp>
        <p:nvSpPr>
          <p:cNvPr id="13" name="TextBox 12"/>
          <p:cNvSpPr txBox="1"/>
          <p:nvPr/>
        </p:nvSpPr>
        <p:spPr>
          <a:xfrm flipH="1">
            <a:off x="9765128" y="5435263"/>
            <a:ext cx="2466815"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APIs on Azure and outside</a:t>
            </a:r>
          </a:p>
        </p:txBody>
      </p:sp>
      <p:sp>
        <p:nvSpPr>
          <p:cNvPr id="14" name="Down Arrow 13"/>
          <p:cNvSpPr/>
          <p:nvPr/>
        </p:nvSpPr>
        <p:spPr bwMode="auto">
          <a:xfrm rot="16200000">
            <a:off x="2153951" y="5432104"/>
            <a:ext cx="346007" cy="243509"/>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Down Arrow 14"/>
          <p:cNvSpPr/>
          <p:nvPr/>
        </p:nvSpPr>
        <p:spPr bwMode="auto">
          <a:xfrm rot="16200000">
            <a:off x="2148754" y="2126755"/>
            <a:ext cx="346007" cy="243509"/>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99" y="4810033"/>
            <a:ext cx="1277370" cy="127737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4127" y="4543462"/>
            <a:ext cx="607833" cy="607833"/>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0211" y="3665170"/>
            <a:ext cx="607833" cy="607833"/>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7970" y="4580440"/>
            <a:ext cx="810171" cy="733824"/>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47970" y="2873388"/>
            <a:ext cx="607833" cy="607833"/>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7953" y="2868331"/>
            <a:ext cx="780178" cy="780178"/>
          </a:xfrm>
          <a:prstGeom prst="rect">
            <a:avLst/>
          </a:prstGeom>
        </p:spPr>
      </p:pic>
      <p:pic>
        <p:nvPicPr>
          <p:cNvPr id="23" name="Picture 22"/>
          <p:cNvPicPr>
            <a:picLocks noChangeAspect="1"/>
          </p:cNvPicPr>
          <p:nvPr/>
        </p:nvPicPr>
        <p:blipFill>
          <a:blip r:embed="rId9">
            <a:duotone>
              <a:srgbClr val="D2D2D2">
                <a:shade val="45000"/>
                <a:satMod val="135000"/>
              </a:srgbClr>
              <a:prstClr val="white"/>
            </a:duotone>
            <a:extLst>
              <a:ext uri="{BEBA8EAE-BF5A-486C-A8C5-ECC9F3942E4B}">
                <a14:imgProps xmlns:a14="http://schemas.microsoft.com/office/drawing/2010/main">
                  <a14:imgLayer r:embed="rId10">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43004" y="3289365"/>
            <a:ext cx="1470364" cy="1470364"/>
          </a:xfrm>
          <a:prstGeom prst="rect">
            <a:avLst/>
          </a:prstGeom>
        </p:spPr>
      </p:pic>
      <p:sp>
        <p:nvSpPr>
          <p:cNvPr id="24" name="TextBox 23"/>
          <p:cNvSpPr txBox="1"/>
          <p:nvPr/>
        </p:nvSpPr>
        <p:spPr>
          <a:xfrm>
            <a:off x="5546908" y="1707966"/>
            <a:ext cx="2189512"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dirty="0">
                <a:solidFill>
                  <a:srgbClr val="FFFFFF"/>
                </a:solidFill>
                <a:latin typeface="Segoe UI Semilight"/>
              </a:rPr>
              <a:t>Developer portal</a:t>
            </a:r>
          </a:p>
        </p:txBody>
      </p:sp>
      <p:sp>
        <p:nvSpPr>
          <p:cNvPr id="25" name="TextBox 24"/>
          <p:cNvSpPr txBox="1"/>
          <p:nvPr/>
        </p:nvSpPr>
        <p:spPr>
          <a:xfrm>
            <a:off x="5546911" y="4836322"/>
            <a:ext cx="2189511"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a:solidFill>
                  <a:srgbClr val="FFFFFF"/>
                </a:solidFill>
                <a:latin typeface="Segoe UI Semilight"/>
              </a:rPr>
              <a:t>Azure portal</a:t>
            </a:r>
            <a:endParaRPr lang="en-US" dirty="0">
              <a:solidFill>
                <a:srgbClr val="FFFFFF"/>
              </a:solidFill>
              <a:latin typeface="Segoe UI Semilight"/>
            </a:endParaRPr>
          </a:p>
        </p:txBody>
      </p:sp>
      <p:sp>
        <p:nvSpPr>
          <p:cNvPr id="26" name="TextBox 25"/>
          <p:cNvSpPr txBox="1"/>
          <p:nvPr/>
        </p:nvSpPr>
        <p:spPr>
          <a:xfrm>
            <a:off x="5546909" y="3268561"/>
            <a:ext cx="2189512"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dirty="0">
                <a:solidFill>
                  <a:srgbClr val="FFFFFF"/>
                </a:solidFill>
                <a:latin typeface="Segoe UI Semilight"/>
              </a:rPr>
              <a:t>Gateway</a:t>
            </a:r>
          </a:p>
        </p:txBody>
      </p:sp>
      <p:sp>
        <p:nvSpPr>
          <p:cNvPr id="27" name="TextBox 26"/>
          <p:cNvSpPr txBox="1"/>
          <p:nvPr/>
        </p:nvSpPr>
        <p:spPr>
          <a:xfrm flipH="1">
            <a:off x="5546905" y="5526942"/>
            <a:ext cx="2189512"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Publish</a:t>
            </a:r>
          </a:p>
        </p:txBody>
      </p:sp>
      <p:sp>
        <p:nvSpPr>
          <p:cNvPr id="28" name="TextBox 27"/>
          <p:cNvSpPr txBox="1"/>
          <p:nvPr/>
        </p:nvSpPr>
        <p:spPr>
          <a:xfrm flipH="1">
            <a:off x="5553487" y="3983902"/>
            <a:ext cx="2182932"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Mediate</a:t>
            </a:r>
          </a:p>
        </p:txBody>
      </p:sp>
      <p:sp>
        <p:nvSpPr>
          <p:cNvPr id="29" name="TextBox 28"/>
          <p:cNvSpPr txBox="1"/>
          <p:nvPr/>
        </p:nvSpPr>
        <p:spPr>
          <a:xfrm flipH="1">
            <a:off x="5546908" y="2411479"/>
            <a:ext cx="218951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Consume</a:t>
            </a:r>
          </a:p>
        </p:txBody>
      </p:sp>
      <p:sp>
        <p:nvSpPr>
          <p:cNvPr id="30" name="Down Arrow 29"/>
          <p:cNvSpPr/>
          <p:nvPr/>
        </p:nvSpPr>
        <p:spPr bwMode="auto">
          <a:xfrm rot="16200000">
            <a:off x="9377024" y="380368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8975" y="872972"/>
            <a:ext cx="645033" cy="645033"/>
          </a:xfrm>
          <a:prstGeom prst="rect">
            <a:avLst/>
          </a:prstGeom>
        </p:spPr>
      </p:pic>
      <p:sp>
        <p:nvSpPr>
          <p:cNvPr id="46" name="Down Arrow 45"/>
          <p:cNvSpPr/>
          <p:nvPr/>
        </p:nvSpPr>
        <p:spPr bwMode="auto">
          <a:xfrm rot="16200000">
            <a:off x="2148754" y="3753054"/>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p:cNvSpPr txBox="1"/>
          <p:nvPr/>
        </p:nvSpPr>
        <p:spPr>
          <a:xfrm flipH="1">
            <a:off x="290770" y="4380761"/>
            <a:ext cx="24480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1</a:t>
            </a:r>
            <a:r>
              <a:rPr lang="en-US" sz="1400" baseline="30000">
                <a:gradFill>
                  <a:gsLst>
                    <a:gs pos="2917">
                      <a:srgbClr val="353535"/>
                    </a:gs>
                    <a:gs pos="30000">
                      <a:srgbClr val="353535"/>
                    </a:gs>
                  </a:gsLst>
                  <a:lin ang="5400000" scaled="0"/>
                </a:gradFill>
                <a:latin typeface="Segoe UI Light"/>
              </a:rPr>
              <a:t>st</a:t>
            </a:r>
            <a:r>
              <a:rPr lang="en-US" sz="1400">
                <a:gradFill>
                  <a:gsLst>
                    <a:gs pos="2917">
                      <a:srgbClr val="353535"/>
                    </a:gs>
                    <a:gs pos="30000">
                      <a:srgbClr val="353535"/>
                    </a:gs>
                  </a:gsLst>
                  <a:lin ang="5400000" scaled="0"/>
                </a:gradFill>
                <a:latin typeface="Segoe UI Light"/>
              </a:rPr>
              <a:t> and 3</a:t>
            </a:r>
            <a:r>
              <a:rPr lang="en-US" sz="1400" baseline="30000">
                <a:gradFill>
                  <a:gsLst>
                    <a:gs pos="2917">
                      <a:srgbClr val="353535"/>
                    </a:gs>
                    <a:gs pos="30000">
                      <a:srgbClr val="353535"/>
                    </a:gs>
                  </a:gsLst>
                  <a:lin ang="5400000" scaled="0"/>
                </a:gradFill>
                <a:latin typeface="Segoe UI Light"/>
              </a:rPr>
              <a:t>rd</a:t>
            </a:r>
            <a:r>
              <a:rPr lang="en-US" sz="1400">
                <a:gradFill>
                  <a:gsLst>
                    <a:gs pos="2917">
                      <a:srgbClr val="353535"/>
                    </a:gs>
                    <a:gs pos="30000">
                      <a:srgbClr val="353535"/>
                    </a:gs>
                  </a:gsLst>
                  <a:lin ang="5400000" scaled="0"/>
                </a:gradFill>
                <a:latin typeface="Segoe UI Light"/>
              </a:rPr>
              <a:t> party apps</a:t>
            </a:r>
          </a:p>
        </p:txBody>
      </p:sp>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9699" y="3178213"/>
            <a:ext cx="1377810" cy="137781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770" y="3651662"/>
            <a:ext cx="607833" cy="607833"/>
          </a:xfrm>
          <a:prstGeom prst="rect">
            <a:avLst/>
          </a:prstGeom>
        </p:spPr>
      </p:pic>
      <p:sp>
        <p:nvSpPr>
          <p:cNvPr id="32" name="TextBox 31"/>
          <p:cNvSpPr txBox="1"/>
          <p:nvPr/>
        </p:nvSpPr>
        <p:spPr>
          <a:xfrm flipH="1">
            <a:off x="10035475" y="2877290"/>
            <a:ext cx="84798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b="1">
                <a:solidFill>
                  <a:srgbClr val="0179D6"/>
                </a:solidFill>
                <a:latin typeface="Segoe UI Light"/>
              </a:rPr>
              <a:t>VNET</a:t>
            </a:r>
            <a:endParaRPr lang="en-US" sz="1400" b="1" dirty="0">
              <a:solidFill>
                <a:srgbClr val="0179D6"/>
              </a:solidFill>
              <a:latin typeface="Segoe UI Light"/>
            </a:endParaRPr>
          </a:p>
        </p:txBody>
      </p:sp>
      <p:sp>
        <p:nvSpPr>
          <p:cNvPr id="33" name="Rectangle 32"/>
          <p:cNvSpPr/>
          <p:nvPr/>
        </p:nvSpPr>
        <p:spPr bwMode="auto">
          <a:xfrm>
            <a:off x="9754262" y="2926063"/>
            <a:ext cx="992797"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extBox 2">
            <a:extLst>
              <a:ext uri="{FF2B5EF4-FFF2-40B4-BE49-F238E27FC236}">
                <a16:creationId xmlns:a16="http://schemas.microsoft.com/office/drawing/2014/main" id="{8EA2FAD0-A910-48CD-B016-1F990D1D60FB}"/>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13"/>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779165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grpId="0" nodeType="clickEffect">
                                  <p:stCondLst>
                                    <p:cond delay="0"/>
                                  </p:stCondLst>
                                  <p:childTnLst>
                                    <p:animEffect transition="out" filter="dissolv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9" presetClass="exit" presetSubtype="0" fill="hold" nodeType="with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9" presetClass="exit" presetSubtype="0" fill="hold" nodeType="withEffect">
                                  <p:stCondLst>
                                    <p:cond delay="0"/>
                                  </p:stCondLst>
                                  <p:childTnLst>
                                    <p:animEffect transition="out" filter="dissolv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par>
                          <p:cTn id="64" fill="hold">
                            <p:stCondLst>
                              <p:cond delay="500"/>
                            </p:stCondLst>
                            <p:childTnLst>
                              <p:par>
                                <p:cTn id="65" presetID="9" presetClass="entr" presetSubtype="0"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dissolve">
                                      <p:cBhvr>
                                        <p:cTn id="70" dur="500"/>
                                        <p:tgtEl>
                                          <p:spTgt spid="32"/>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dissolve">
                                      <p:cBhvr>
                                        <p:cTn id="7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1" grpId="0"/>
      <p:bldP spid="13" grpId="0"/>
      <p:bldP spid="14" grpId="0" animBg="1"/>
      <p:bldP spid="15" grpId="0" animBg="1"/>
      <p:bldP spid="24" grpId="0"/>
      <p:bldP spid="25" grpId="0"/>
      <p:bldP spid="27" grpId="0"/>
      <p:bldP spid="29" grpId="0"/>
      <p:bldP spid="32" grpId="0"/>
      <p:bldP spid="3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VNETs and Hybrid</a:t>
            </a:r>
          </a:p>
        </p:txBody>
      </p:sp>
      <p:sp>
        <p:nvSpPr>
          <p:cNvPr id="4" name="Rectangle 3"/>
          <p:cNvSpPr/>
          <p:nvPr/>
        </p:nvSpPr>
        <p:spPr bwMode="auto">
          <a:xfrm rot="5400000">
            <a:off x="4039950" y="2544102"/>
            <a:ext cx="5206883" cy="27316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p:cNvSpPr/>
          <p:nvPr/>
        </p:nvSpPr>
        <p:spPr bwMode="auto">
          <a:xfrm rot="5400000">
            <a:off x="5888337" y="2815075"/>
            <a:ext cx="1506659" cy="2189511"/>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p:cNvSpPr txBox="1"/>
          <p:nvPr/>
        </p:nvSpPr>
        <p:spPr>
          <a:xfrm>
            <a:off x="5546909" y="3268561"/>
            <a:ext cx="2189512" cy="544688"/>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dirty="0">
                <a:solidFill>
                  <a:srgbClr val="FFFFFF"/>
                </a:solidFill>
                <a:latin typeface="Segoe UI Semilight"/>
              </a:rPr>
              <a:t>Gateway</a:t>
            </a:r>
          </a:p>
        </p:txBody>
      </p:sp>
      <p:sp>
        <p:nvSpPr>
          <p:cNvPr id="28" name="TextBox 27"/>
          <p:cNvSpPr txBox="1"/>
          <p:nvPr/>
        </p:nvSpPr>
        <p:spPr>
          <a:xfrm flipH="1">
            <a:off x="5553487" y="3983902"/>
            <a:ext cx="2182932"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i="1" dirty="0">
                <a:solidFill>
                  <a:srgbClr val="FFFFFF"/>
                </a:solidFill>
                <a:latin typeface="Segoe UI Light"/>
              </a:rPr>
              <a:t>Mediate</a:t>
            </a:r>
          </a:p>
        </p:txBody>
      </p:sp>
      <p:sp>
        <p:nvSpPr>
          <p:cNvPr id="30" name="Down Arrow 29"/>
          <p:cNvSpPr/>
          <p:nvPr/>
        </p:nvSpPr>
        <p:spPr bwMode="auto">
          <a:xfrm rot="16200000">
            <a:off x="9377024" y="3803680"/>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975" y="872972"/>
            <a:ext cx="645033" cy="645033"/>
          </a:xfrm>
          <a:prstGeom prst="rect">
            <a:avLst/>
          </a:prstGeom>
        </p:spPr>
      </p:pic>
      <p:sp>
        <p:nvSpPr>
          <p:cNvPr id="46" name="Down Arrow 45"/>
          <p:cNvSpPr/>
          <p:nvPr/>
        </p:nvSpPr>
        <p:spPr bwMode="auto">
          <a:xfrm rot="16200000">
            <a:off x="2148754" y="3753054"/>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p:cNvSpPr txBox="1"/>
          <p:nvPr/>
        </p:nvSpPr>
        <p:spPr>
          <a:xfrm flipH="1">
            <a:off x="290770" y="4380761"/>
            <a:ext cx="2448046"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a:gradFill>
                  <a:gsLst>
                    <a:gs pos="2917">
                      <a:srgbClr val="353535"/>
                    </a:gs>
                    <a:gs pos="30000">
                      <a:srgbClr val="353535"/>
                    </a:gs>
                  </a:gsLst>
                  <a:lin ang="5400000" scaled="0"/>
                </a:gradFill>
                <a:latin typeface="Segoe UI Light"/>
              </a:rPr>
              <a:t>1</a:t>
            </a:r>
            <a:r>
              <a:rPr lang="en-US" sz="1400" baseline="30000">
                <a:gradFill>
                  <a:gsLst>
                    <a:gs pos="2917">
                      <a:srgbClr val="353535"/>
                    </a:gs>
                    <a:gs pos="30000">
                      <a:srgbClr val="353535"/>
                    </a:gs>
                  </a:gsLst>
                  <a:lin ang="5400000" scaled="0"/>
                </a:gradFill>
                <a:latin typeface="Segoe UI Light"/>
              </a:rPr>
              <a:t>st</a:t>
            </a:r>
            <a:r>
              <a:rPr lang="en-US" sz="1400">
                <a:gradFill>
                  <a:gsLst>
                    <a:gs pos="2917">
                      <a:srgbClr val="353535"/>
                    </a:gs>
                    <a:gs pos="30000">
                      <a:srgbClr val="353535"/>
                    </a:gs>
                  </a:gsLst>
                  <a:lin ang="5400000" scaled="0"/>
                </a:gradFill>
                <a:latin typeface="Segoe UI Light"/>
              </a:rPr>
              <a:t> and 3</a:t>
            </a:r>
            <a:r>
              <a:rPr lang="en-US" sz="1400" baseline="30000">
                <a:gradFill>
                  <a:gsLst>
                    <a:gs pos="2917">
                      <a:srgbClr val="353535"/>
                    </a:gs>
                    <a:gs pos="30000">
                      <a:srgbClr val="353535"/>
                    </a:gs>
                  </a:gsLst>
                  <a:lin ang="5400000" scaled="0"/>
                </a:gradFill>
                <a:latin typeface="Segoe UI Light"/>
              </a:rPr>
              <a:t>rd</a:t>
            </a:r>
            <a:r>
              <a:rPr lang="en-US" sz="1400">
                <a:gradFill>
                  <a:gsLst>
                    <a:gs pos="2917">
                      <a:srgbClr val="353535"/>
                    </a:gs>
                    <a:gs pos="30000">
                      <a:srgbClr val="353535"/>
                    </a:gs>
                  </a:gsLst>
                  <a:lin ang="5400000" scaled="0"/>
                </a:gradFill>
                <a:latin typeface="Segoe UI Light"/>
              </a:rPr>
              <a:t> party apps</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9" y="3178213"/>
            <a:ext cx="1377810" cy="137781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4770" y="3651662"/>
            <a:ext cx="607833" cy="607833"/>
          </a:xfrm>
          <a:prstGeom prst="rect">
            <a:avLst/>
          </a:prstGeom>
        </p:spPr>
      </p:pic>
      <p:sp>
        <p:nvSpPr>
          <p:cNvPr id="3" name="Rectangle 2"/>
          <p:cNvSpPr/>
          <p:nvPr/>
        </p:nvSpPr>
        <p:spPr bwMode="auto">
          <a:xfrm>
            <a:off x="5048302" y="2926064"/>
            <a:ext cx="5698756"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Rectangle 42"/>
          <p:cNvSpPr/>
          <p:nvPr/>
        </p:nvSpPr>
        <p:spPr bwMode="auto">
          <a:xfrm>
            <a:off x="3967392" y="2926063"/>
            <a:ext cx="6779667"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4" name="Group 43"/>
          <p:cNvGrpSpPr/>
          <p:nvPr/>
        </p:nvGrpSpPr>
        <p:grpSpPr>
          <a:xfrm>
            <a:off x="4196652" y="3469425"/>
            <a:ext cx="1006962" cy="909604"/>
            <a:chOff x="3706490" y="3311319"/>
            <a:chExt cx="678160" cy="612592"/>
          </a:xfrm>
          <a:noFill/>
        </p:grpSpPr>
        <p:sp>
          <p:nvSpPr>
            <p:cNvPr id="45" name="Rectangle 44"/>
            <p:cNvSpPr/>
            <p:nvPr/>
          </p:nvSpPr>
          <p:spPr bwMode="auto">
            <a:xfrm>
              <a:off x="3706490" y="3311319"/>
              <a:ext cx="678160" cy="612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299" y="3385344"/>
              <a:ext cx="464541" cy="464541"/>
            </a:xfrm>
            <a:prstGeom prst="rect">
              <a:avLst/>
            </a:prstGeom>
            <a:grpFill/>
          </p:spPr>
        </p:pic>
      </p:grpSp>
      <p:pic>
        <p:nvPicPr>
          <p:cNvPr id="51" name="Picture 50"/>
          <p:cNvPicPr>
            <a:picLocks noChangeAspect="1"/>
          </p:cNvPicPr>
          <p:nvPr/>
        </p:nvPicPr>
        <p:blipFill>
          <a:blip r:embed="rId6">
            <a:duotone>
              <a:srgbClr val="D2D2D2">
                <a:shade val="45000"/>
                <a:satMod val="135000"/>
              </a:srgbClr>
              <a:prstClr val="white"/>
            </a:duotone>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37533" y="833903"/>
            <a:ext cx="1470364" cy="1470364"/>
          </a:xfrm>
          <a:prstGeom prst="rect">
            <a:avLst/>
          </a:prstGeom>
        </p:spPr>
      </p:pic>
      <p:grpSp>
        <p:nvGrpSpPr>
          <p:cNvPr id="53" name="Group 52"/>
          <p:cNvGrpSpPr/>
          <p:nvPr/>
        </p:nvGrpSpPr>
        <p:grpSpPr>
          <a:xfrm>
            <a:off x="9417244" y="1753513"/>
            <a:ext cx="1161579" cy="1049272"/>
            <a:chOff x="8278263" y="5986583"/>
            <a:chExt cx="678160" cy="612592"/>
          </a:xfrm>
          <a:noFill/>
        </p:grpSpPr>
        <p:sp>
          <p:nvSpPr>
            <p:cNvPr id="54" name="Rectangle 53"/>
            <p:cNvSpPr/>
            <p:nvPr/>
          </p:nvSpPr>
          <p:spPr bwMode="auto">
            <a:xfrm>
              <a:off x="8278263" y="5986583"/>
              <a:ext cx="678160" cy="612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8461" y="6073997"/>
              <a:ext cx="437763" cy="437763"/>
            </a:xfrm>
            <a:prstGeom prst="rect">
              <a:avLst/>
            </a:prstGeom>
            <a:grpFill/>
          </p:spPr>
        </p:pic>
      </p:gr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1764" y="2288261"/>
            <a:ext cx="776734" cy="776734"/>
          </a:xfrm>
          <a:prstGeom prst="rect">
            <a:avLst/>
          </a:prstGeom>
        </p:spPr>
      </p:pic>
      <p:sp>
        <p:nvSpPr>
          <p:cNvPr id="56" name="Down Arrow 55"/>
          <p:cNvSpPr/>
          <p:nvPr/>
        </p:nvSpPr>
        <p:spPr bwMode="auto">
          <a:xfrm rot="13334853">
            <a:off x="8426009" y="3134703"/>
            <a:ext cx="346007" cy="243509"/>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TextBox 57"/>
          <p:cNvSpPr txBox="1"/>
          <p:nvPr/>
        </p:nvSpPr>
        <p:spPr>
          <a:xfrm flipH="1">
            <a:off x="8797701" y="1828735"/>
            <a:ext cx="84798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b="1">
                <a:solidFill>
                  <a:srgbClr val="0179D6"/>
                </a:solidFill>
                <a:latin typeface="Segoe UI Light"/>
              </a:rPr>
              <a:t>VPN</a:t>
            </a:r>
            <a:endParaRPr lang="en-US" sz="1400" b="1" dirty="0">
              <a:solidFill>
                <a:srgbClr val="0179D6"/>
              </a:solidFill>
              <a:latin typeface="Segoe UI Light"/>
            </a:endParaRPr>
          </a:p>
        </p:txBody>
      </p:sp>
      <p:cxnSp>
        <p:nvCxnSpPr>
          <p:cNvPr id="31" name="Straight Connector 30"/>
          <p:cNvCxnSpPr/>
          <p:nvPr/>
        </p:nvCxnSpPr>
        <p:spPr>
          <a:xfrm flipV="1">
            <a:off x="9087677" y="1663452"/>
            <a:ext cx="995289" cy="1029724"/>
          </a:xfrm>
          <a:prstGeom prst="line">
            <a:avLst/>
          </a:prstGeom>
          <a:ln w="28575">
            <a:solidFill>
              <a:srgbClr val="3BBA5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9087676" y="1656617"/>
            <a:ext cx="995289" cy="1029724"/>
          </a:xfrm>
          <a:prstGeom prst="line">
            <a:avLst/>
          </a:prstGeom>
          <a:ln w="76200">
            <a:solidFill>
              <a:srgbClr val="3BBA55"/>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10035475" y="2877290"/>
            <a:ext cx="847983" cy="489296"/>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400" b="1">
                <a:solidFill>
                  <a:srgbClr val="0179D6"/>
                </a:solidFill>
                <a:latin typeface="Segoe UI Light"/>
              </a:rPr>
              <a:t>VNET</a:t>
            </a:r>
            <a:endParaRPr lang="en-US" sz="1400" b="1" dirty="0">
              <a:solidFill>
                <a:srgbClr val="0179D6"/>
              </a:solidFill>
              <a:latin typeface="Segoe UI Light"/>
            </a:endParaRPr>
          </a:p>
        </p:txBody>
      </p:sp>
      <p:sp>
        <p:nvSpPr>
          <p:cNvPr id="34" name="Rectangle 33"/>
          <p:cNvSpPr/>
          <p:nvPr/>
        </p:nvSpPr>
        <p:spPr bwMode="auto">
          <a:xfrm>
            <a:off x="9754262" y="2926063"/>
            <a:ext cx="992797" cy="1943993"/>
          </a:xfrm>
          <a:prstGeom prst="rect">
            <a:avLst/>
          </a:prstGeom>
          <a:noFill/>
          <a:ln w="28575">
            <a:solidFill>
              <a:srgbClr val="0179D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extBox 4">
            <a:extLst>
              <a:ext uri="{FF2B5EF4-FFF2-40B4-BE49-F238E27FC236}">
                <a16:creationId xmlns:a16="http://schemas.microsoft.com/office/drawing/2014/main" id="{DCE4F995-5218-43F5-B0B7-F419CBD507FE}"/>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10"/>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87450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xit" presetSubtype="0" fill="hold" grpId="0" nodeType="withEffect">
                                  <p:stCondLst>
                                    <p:cond delay="0"/>
                                  </p:stCondLst>
                                  <p:childTnLst>
                                    <p:animEffect transition="out" filter="dissolve">
                                      <p:cBhvr>
                                        <p:cTn id="9" dur="500"/>
                                        <p:tgtEl>
                                          <p:spTgt spid="34"/>
                                        </p:tgtEl>
                                      </p:cBhvr>
                                    </p:animEffect>
                                    <p:set>
                                      <p:cBhvr>
                                        <p:cTn id="10" dur="1" fill="hold">
                                          <p:stCondLst>
                                            <p:cond delay="499"/>
                                          </p:stCondLst>
                                        </p:cTn>
                                        <p:tgtEl>
                                          <p:spTgt spid="3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1" nodeType="clickEffect">
                                  <p:stCondLst>
                                    <p:cond delay="0"/>
                                  </p:stCondLst>
                                  <p:childTnLst>
                                    <p:animEffect transition="out" filter="dissolv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9"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dissolve">
                                      <p:cBhvr>
                                        <p:cTn id="18" dur="500"/>
                                        <p:tgtEl>
                                          <p:spTgt spid="43"/>
                                        </p:tgtEl>
                                      </p:cBhvr>
                                    </p:animEffect>
                                  </p:childTnLst>
                                </p:cTn>
                              </p:par>
                            </p:childTnLst>
                          </p:cTn>
                        </p:par>
                        <p:par>
                          <p:cTn id="19" fill="hold">
                            <p:stCondLst>
                              <p:cond delay="500"/>
                            </p:stCondLst>
                            <p:childTnLst>
                              <p:par>
                                <p:cTn id="20" presetID="1" presetClass="entr" presetSubtype="0" fill="hold" nodeType="afterEffect">
                                  <p:stCondLst>
                                    <p:cond delay="25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ssolv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dissolve">
                                      <p:cBhvr>
                                        <p:cTn id="39" dur="500"/>
                                        <p:tgtEl>
                                          <p:spTgt spid="58"/>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dissolve">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31"/>
                                        </p:tgtEl>
                                      </p:cBhvr>
                                    </p:animEffect>
                                    <p:set>
                                      <p:cBhvr>
                                        <p:cTn id="48" dur="1" fill="hold">
                                          <p:stCondLst>
                                            <p:cond delay="499"/>
                                          </p:stCondLst>
                                        </p:cTn>
                                        <p:tgtEl>
                                          <p:spTgt spid="31"/>
                                        </p:tgtEl>
                                        <p:attrNameLst>
                                          <p:attrName>style.visibility</p:attrName>
                                        </p:attrNameLst>
                                      </p:cBhvr>
                                      <p:to>
                                        <p:strVal val="hidden"/>
                                      </p:to>
                                    </p:set>
                                  </p:childTnLst>
                                </p:cTn>
                              </p:par>
                              <p:par>
                                <p:cTn id="49" presetID="9"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dissolve">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dissolv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3" grpId="0" animBg="1"/>
      <p:bldP spid="56" grpId="0" animBg="1"/>
      <p:bldP spid="58" grpId="0"/>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sp>
        <p:nvSpPr>
          <p:cNvPr id="2" name="Title 1"/>
          <p:cNvSpPr>
            <a:spLocks noGrp="1"/>
          </p:cNvSpPr>
          <p:nvPr>
            <p:ph type="title"/>
          </p:nvPr>
        </p:nvSpPr>
        <p:spPr/>
        <p:txBody>
          <a:bodyPr/>
          <a:lstStyle/>
          <a:p>
            <a:r>
              <a:rPr lang="en-US" dirty="0">
                <a:solidFill>
                  <a:schemeClr val="tx1"/>
                </a:solidFill>
              </a:rPr>
              <a:t>Multi-Region and Scaling</a:t>
            </a:r>
          </a:p>
        </p:txBody>
      </p:sp>
      <p:cxnSp>
        <p:nvCxnSpPr>
          <p:cNvPr id="17" name="Straight Connector 16"/>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1" name="Straight Arrow Connector 20"/>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flipH="1">
            <a:off x="4823681" y="3734694"/>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Standard</a:t>
            </a:r>
          </a:p>
        </p:txBody>
      </p:sp>
      <p:cxnSp>
        <p:nvCxnSpPr>
          <p:cNvPr id="23" name="Straight Arrow Connector 22"/>
          <p:cNvCxnSpPr/>
          <p:nvPr/>
        </p:nvCxnSpPr>
        <p:spPr>
          <a:xfrm flipH="1">
            <a:off x="6074853" y="2938119"/>
            <a:ext cx="1" cy="916125"/>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flipH="1">
            <a:off x="4575731" y="3379113"/>
            <a:ext cx="1516202" cy="44775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100" i="1">
                <a:gradFill>
                  <a:gsLst>
                    <a:gs pos="2917">
                      <a:srgbClr val="353535"/>
                    </a:gs>
                    <a:gs pos="30000">
                      <a:srgbClr val="353535"/>
                    </a:gs>
                  </a:gsLst>
                  <a:lin ang="5400000" scaled="0"/>
                </a:gradFill>
                <a:latin typeface="Segoe UI Semilight"/>
              </a:rPr>
              <a:t>North Europe</a:t>
            </a:r>
            <a:endParaRPr lang="en-US" sz="1100" i="1" dirty="0">
              <a:gradFill>
                <a:gsLst>
                  <a:gs pos="2917">
                    <a:srgbClr val="353535"/>
                  </a:gs>
                  <a:gs pos="30000">
                    <a:srgbClr val="353535"/>
                  </a:gs>
                </a:gsLst>
                <a:lin ang="5400000" scaled="0"/>
              </a:gradFill>
              <a:latin typeface="Segoe UI Semilight"/>
            </a:endParaRPr>
          </a:p>
        </p:txBody>
      </p:sp>
      <p:sp>
        <p:nvSpPr>
          <p:cNvPr id="2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sp>
        <p:nvSpPr>
          <p:cNvPr id="27" name="Rectangle 26"/>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TextBox 27"/>
          <p:cNvSpPr txBox="1"/>
          <p:nvPr/>
        </p:nvSpPr>
        <p:spPr>
          <a:xfrm flipH="1">
            <a:off x="4820309" y="3949572"/>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1</a:t>
            </a:r>
            <a:r>
              <a:rPr lang="en-US" sz="1100" dirty="0">
                <a:gradFill>
                  <a:gsLst>
                    <a:gs pos="2917">
                      <a:srgbClr val="353535"/>
                    </a:gs>
                    <a:gs pos="30000">
                      <a:srgbClr val="353535"/>
                    </a:gs>
                  </a:gsLst>
                  <a:lin ang="5400000" scaled="0"/>
                </a:gradFill>
                <a:latin typeface="Segoe UI Semilight"/>
              </a:rPr>
              <a:t> unit</a:t>
            </a:r>
          </a:p>
        </p:txBody>
      </p:sp>
      <p:sp>
        <p:nvSpPr>
          <p:cNvPr id="4" name="TextBox 3">
            <a:extLst>
              <a:ext uri="{FF2B5EF4-FFF2-40B4-BE49-F238E27FC236}">
                <a16:creationId xmlns:a16="http://schemas.microsoft.com/office/drawing/2014/main" id="{7B123E8C-C628-4AB6-AE7D-5DE554E3F598}"/>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5"/>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75017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dissolv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dissolve">
                                      <p:cBhvr>
                                        <p:cTn id="29" dur="500"/>
                                        <p:tgtEl>
                                          <p:spTgt spid="2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dissolv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dissolv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5" grpId="0"/>
      <p:bldP spid="26" grpId="0" animBg="1"/>
      <p:bldP spid="27"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oup of people standing around a table&#10;&#10;Description automatically generated">
            <a:extLst>
              <a:ext uri="{FF2B5EF4-FFF2-40B4-BE49-F238E27FC236}">
                <a16:creationId xmlns:a16="http://schemas.microsoft.com/office/drawing/2014/main" id="{9CB1AAD5-86CA-4D49-94DA-411F298514BE}"/>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7571" r="7571"/>
          <a:stretch>
            <a:fillRect/>
          </a:stretch>
        </p:blipFill>
        <p:spPr>
          <a:xfrm>
            <a:off x="6812170" y="2376298"/>
            <a:ext cx="2405261" cy="2125239"/>
          </a:xfrm>
        </p:spPr>
      </p:pic>
      <p:sp>
        <p:nvSpPr>
          <p:cNvPr id="5" name="Title 4">
            <a:extLst>
              <a:ext uri="{FF2B5EF4-FFF2-40B4-BE49-F238E27FC236}">
                <a16:creationId xmlns:a16="http://schemas.microsoft.com/office/drawing/2014/main" id="{EEF299C7-4478-48E7-B00C-7B79C0454419}"/>
              </a:ext>
            </a:extLst>
          </p:cNvPr>
          <p:cNvSpPr>
            <a:spLocks noGrp="1"/>
          </p:cNvSpPr>
          <p:nvPr>
            <p:ph type="title"/>
          </p:nvPr>
        </p:nvSpPr>
        <p:spPr/>
        <p:txBody>
          <a:bodyPr/>
          <a:lstStyle/>
          <a:p>
            <a:r>
              <a:rPr lang="en-US" dirty="0">
                <a:solidFill>
                  <a:schemeClr val="tx1"/>
                </a:solidFill>
              </a:rPr>
              <a:t>Azure Kuwait – Who are we?</a:t>
            </a:r>
          </a:p>
        </p:txBody>
      </p:sp>
      <p:sp>
        <p:nvSpPr>
          <p:cNvPr id="6" name="Content Placeholder 5">
            <a:extLst>
              <a:ext uri="{FF2B5EF4-FFF2-40B4-BE49-F238E27FC236}">
                <a16:creationId xmlns:a16="http://schemas.microsoft.com/office/drawing/2014/main" id="{8D13C595-7899-4534-9267-3B9DB616B52D}"/>
              </a:ext>
            </a:extLst>
          </p:cNvPr>
          <p:cNvSpPr>
            <a:spLocks noGrp="1"/>
          </p:cNvSpPr>
          <p:nvPr>
            <p:ph sz="half" idx="1"/>
          </p:nvPr>
        </p:nvSpPr>
        <p:spPr>
          <a:xfrm>
            <a:off x="432000" y="1984710"/>
            <a:ext cx="5472000" cy="2516828"/>
          </a:xfrm>
        </p:spPr>
        <p:txBody>
          <a:bodyPr/>
          <a:lstStyle/>
          <a:p>
            <a:r>
              <a:rPr lang="en-US" dirty="0">
                <a:solidFill>
                  <a:schemeClr val="tx1"/>
                </a:solidFill>
                <a:latin typeface="Calibri Light (Body)"/>
              </a:rPr>
              <a:t>Azure Kuwait is a community group to gather developers, technology enthusiasts from around Kuwait who are interested in Azure, .NET Core, </a:t>
            </a:r>
            <a:r>
              <a:rPr lang="en-US" dirty="0" err="1">
                <a:solidFill>
                  <a:schemeClr val="tx1"/>
                </a:solidFill>
                <a:latin typeface="Calibri Light (Body)"/>
              </a:rPr>
              <a:t>Blazor</a:t>
            </a:r>
            <a:r>
              <a:rPr lang="en-US" dirty="0">
                <a:solidFill>
                  <a:schemeClr val="tx1"/>
                </a:solidFill>
                <a:latin typeface="Calibri Light (Body)"/>
              </a:rPr>
              <a:t>, Open Source, Containerization, new technologies, </a:t>
            </a:r>
            <a:r>
              <a:rPr lang="en-US" dirty="0" err="1">
                <a:solidFill>
                  <a:schemeClr val="tx1"/>
                </a:solidFill>
                <a:latin typeface="Calibri Light (Body)"/>
              </a:rPr>
              <a:t>etc</a:t>
            </a:r>
            <a:r>
              <a:rPr lang="en-US" dirty="0">
                <a:solidFill>
                  <a:schemeClr val="tx1"/>
                </a:solidFill>
                <a:latin typeface="Calibri Light (Body)"/>
              </a:rPr>
              <a:t> to share experience, technology passion, learn from others, and have fun.</a:t>
            </a:r>
          </a:p>
        </p:txBody>
      </p:sp>
      <p:pic>
        <p:nvPicPr>
          <p:cNvPr id="12" name="Picture Placeholder 11" descr="A group of people sitting at a desk&#10;&#10;Description automatically generated">
            <a:extLst>
              <a:ext uri="{FF2B5EF4-FFF2-40B4-BE49-F238E27FC236}">
                <a16:creationId xmlns:a16="http://schemas.microsoft.com/office/drawing/2014/main" id="{2C2711CB-4070-47F4-873B-F5D795D87390}"/>
              </a:ext>
            </a:extLst>
          </p:cNvPr>
          <p:cNvPicPr>
            <a:picLocks noGrp="1" noChangeAspect="1"/>
          </p:cNvPicPr>
          <p:nvPr>
            <p:ph type="pic" sz="quarter" idx="34"/>
          </p:nvPr>
        </p:nvPicPr>
        <p:blipFill>
          <a:blip r:embed="rId4">
            <a:extLst>
              <a:ext uri="{28A0092B-C50C-407E-A947-70E740481C1C}">
                <a14:useLocalDpi xmlns:a14="http://schemas.microsoft.com/office/drawing/2010/main" val="0"/>
              </a:ext>
            </a:extLst>
          </a:blip>
          <a:srcRect l="7571" r="7571"/>
          <a:stretch>
            <a:fillRect/>
          </a:stretch>
        </p:blipFill>
        <p:spPr>
          <a:xfrm>
            <a:off x="8812420" y="1176148"/>
            <a:ext cx="2405261" cy="2125239"/>
          </a:xfrm>
        </p:spPr>
      </p:pic>
      <p:pic>
        <p:nvPicPr>
          <p:cNvPr id="16" name="Picture Placeholder 15" descr="A group of people in a room&#10;&#10;Description automatically generated">
            <a:extLst>
              <a:ext uri="{FF2B5EF4-FFF2-40B4-BE49-F238E27FC236}">
                <a16:creationId xmlns:a16="http://schemas.microsoft.com/office/drawing/2014/main" id="{FFF32B3A-6B24-482F-BCAE-E3BF7C7A0337}"/>
              </a:ext>
            </a:extLst>
          </p:cNvPr>
          <p:cNvPicPr>
            <a:picLocks noGrp="1" noChangeAspect="1"/>
          </p:cNvPicPr>
          <p:nvPr>
            <p:ph type="pic" sz="quarter" idx="35"/>
          </p:nvPr>
        </p:nvPicPr>
        <p:blipFill>
          <a:blip r:embed="rId5">
            <a:extLst>
              <a:ext uri="{28A0092B-C50C-407E-A947-70E740481C1C}">
                <a14:useLocalDpi xmlns:a14="http://schemas.microsoft.com/office/drawing/2010/main" val="0"/>
              </a:ext>
            </a:extLst>
          </a:blip>
          <a:srcRect l="12285" r="12285"/>
          <a:stretch>
            <a:fillRect/>
          </a:stretch>
        </p:blipFill>
        <p:spPr>
          <a:xfrm>
            <a:off x="8812419" y="3552739"/>
            <a:ext cx="2405261" cy="2125239"/>
          </a:xfrm>
        </p:spPr>
      </p:pic>
      <p:sp>
        <p:nvSpPr>
          <p:cNvPr id="26" name="Slide Number Placeholder 5">
            <a:extLst>
              <a:ext uri="{FF2B5EF4-FFF2-40B4-BE49-F238E27FC236}">
                <a16:creationId xmlns:a16="http://schemas.microsoft.com/office/drawing/2014/main" id="{DA4116F7-8D21-4514-B45F-618F3CF2956C}"/>
              </a:ext>
            </a:extLst>
          </p:cNvPr>
          <p:cNvSpPr>
            <a:spLocks noGrp="1"/>
          </p:cNvSpPr>
          <p:nvPr>
            <p:ph type="sldNum" sz="quarter" idx="33"/>
          </p:nvPr>
        </p:nvSpPr>
        <p:spPr>
          <a:xfrm>
            <a:off x="11727656" y="6277243"/>
            <a:ext cx="464344" cy="400188"/>
          </a:xfrm>
        </p:spPr>
        <p:txBody>
          <a:bodyPr/>
          <a:lstStyle/>
          <a:p>
            <a:fld id="{19B51A1E-902D-48AF-9020-955120F399B6}" type="slidenum">
              <a:rPr lang="en-US" noProof="0" smtClean="0"/>
              <a:pPr/>
              <a:t>3</a:t>
            </a:fld>
            <a:endParaRPr lang="en-US" noProof="0" dirty="0"/>
          </a:p>
        </p:txBody>
      </p:sp>
    </p:spTree>
    <p:extLst>
      <p:ext uri="{BB962C8B-B14F-4D97-AF65-F5344CB8AC3E}">
        <p14:creationId xmlns:p14="http://schemas.microsoft.com/office/powerpoint/2010/main" val="338450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cxnSp>
        <p:nvCxnSpPr>
          <p:cNvPr id="244" name="Straight Connector 243"/>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1"/>
                </a:solidFill>
              </a:rPr>
              <a:t>Multi-Region and Scaling</a:t>
            </a:r>
          </a:p>
        </p:txBody>
      </p:sp>
      <p:sp>
        <p:nvSpPr>
          <p:cNvPr id="242" name="Rectangle 241"/>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9" name="Picture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30" name="Picture 2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38" name="Straight Arrow Connector 237"/>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flipH="1">
            <a:off x="4823681" y="3734694"/>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Standard</a:t>
            </a:r>
          </a:p>
        </p:txBody>
      </p:sp>
      <p:cxnSp>
        <p:nvCxnSpPr>
          <p:cNvPr id="256" name="Straight Arrow Connector 255"/>
          <p:cNvCxnSpPr/>
          <p:nvPr/>
        </p:nvCxnSpPr>
        <p:spPr>
          <a:xfrm flipH="1">
            <a:off x="6074853" y="2938119"/>
            <a:ext cx="1" cy="916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flipH="1">
            <a:off x="4575731" y="3379113"/>
            <a:ext cx="1516202" cy="44775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100" i="1">
                <a:gradFill>
                  <a:gsLst>
                    <a:gs pos="2917">
                      <a:srgbClr val="353535"/>
                    </a:gs>
                    <a:gs pos="30000">
                      <a:srgbClr val="353535"/>
                    </a:gs>
                  </a:gsLst>
                  <a:lin ang="5400000" scaled="0"/>
                </a:gradFill>
                <a:latin typeface="Segoe UI Semilight"/>
              </a:rPr>
              <a:t>North Europe</a:t>
            </a:r>
            <a:endParaRPr lang="en-US" sz="1100" i="1" dirty="0">
              <a:gradFill>
                <a:gsLst>
                  <a:gs pos="2917">
                    <a:srgbClr val="353535"/>
                  </a:gs>
                  <a:gs pos="30000">
                    <a:srgbClr val="353535"/>
                  </a:gs>
                </a:gsLst>
                <a:lin ang="5400000" scaled="0"/>
              </a:gradFill>
              <a:latin typeface="Segoe UI Semilight"/>
            </a:endParaRPr>
          </a:p>
        </p:txBody>
      </p:sp>
      <p:sp>
        <p:nvSpPr>
          <p:cNvPr id="485"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sp>
        <p:nvSpPr>
          <p:cNvPr id="6" name="Rectangle 5"/>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extBox 23"/>
          <p:cNvSpPr txBox="1"/>
          <p:nvPr/>
        </p:nvSpPr>
        <p:spPr>
          <a:xfrm flipH="1">
            <a:off x="4820309" y="3949572"/>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1</a:t>
            </a:r>
            <a:r>
              <a:rPr lang="en-US" sz="1100" dirty="0">
                <a:gradFill>
                  <a:gsLst>
                    <a:gs pos="2917">
                      <a:srgbClr val="353535"/>
                    </a:gs>
                    <a:gs pos="30000">
                      <a:srgbClr val="353535"/>
                    </a:gs>
                  </a:gsLst>
                  <a:lin ang="5400000" scaled="0"/>
                </a:gradFill>
                <a:latin typeface="Segoe UI Semilight"/>
              </a:rPr>
              <a:t> unit</a:t>
            </a:r>
          </a:p>
        </p:txBody>
      </p:sp>
      <p:sp>
        <p:nvSpPr>
          <p:cNvPr id="15" name="TextBox 14"/>
          <p:cNvSpPr txBox="1"/>
          <p:nvPr/>
        </p:nvSpPr>
        <p:spPr>
          <a:xfrm flipH="1">
            <a:off x="4822212" y="3949572"/>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3</a:t>
            </a:r>
            <a:r>
              <a:rPr lang="en-US" sz="1100" dirty="0">
                <a:gradFill>
                  <a:gsLst>
                    <a:gs pos="2917">
                      <a:srgbClr val="353535"/>
                    </a:gs>
                    <a:gs pos="30000">
                      <a:srgbClr val="353535"/>
                    </a:gs>
                  </a:gsLst>
                  <a:lin ang="5400000" scaled="0"/>
                </a:gradFill>
                <a:latin typeface="Segoe UI Semilight"/>
              </a:rPr>
              <a:t> units</a:t>
            </a:r>
          </a:p>
        </p:txBody>
      </p:sp>
      <p:sp>
        <p:nvSpPr>
          <p:cNvPr id="1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2561074" y="2754279"/>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cxnSp>
        <p:nvCxnSpPr>
          <p:cNvPr id="17" name="Straight Arrow Connector 16"/>
          <p:cNvCxnSpPr/>
          <p:nvPr/>
        </p:nvCxnSpPr>
        <p:spPr>
          <a:xfrm>
            <a:off x="2979541" y="3062284"/>
            <a:ext cx="2915101" cy="896287"/>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2ECFBBE-748F-427F-B4D0-9487A79B62C9}"/>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5"/>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7102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iterate type="lt">
                                    <p:tmPct val="0"/>
                                  </p:iterate>
                                  <p:childTnLst>
                                    <p:set>
                                      <p:cBhvr>
                                        <p:cTn id="10" dur="1" fill="hold">
                                          <p:stCondLst>
                                            <p:cond delay="0"/>
                                          </p:stCondLst>
                                        </p:cTn>
                                        <p:tgtEl>
                                          <p:spTgt spid="15"/>
                                        </p:tgtEl>
                                        <p:attrNameLst>
                                          <p:attrName>style.visibility</p:attrName>
                                        </p:attrNameLst>
                                      </p:cBhvr>
                                      <p:to>
                                        <p:strVal val="visible"/>
                                      </p:to>
                                    </p:set>
                                    <p:animEffect transition="in" filter="dissolve">
                                      <p:cBhvr>
                                        <p:cTn id="11" dur="500"/>
                                        <p:tgtEl>
                                          <p:spTgt spid="15"/>
                                        </p:tgtEl>
                                      </p:cBhvr>
                                    </p:animEffect>
                                  </p:childTnLst>
                                </p:cTn>
                              </p:par>
                              <p:par>
                                <p:cTn id="12" presetID="36" presetClass="emph" presetSubtype="0" fill="hold" grpId="1" nodeType="withEffect">
                                  <p:stCondLst>
                                    <p:cond delay="0"/>
                                  </p:stCondLst>
                                  <p:iterate type="lt">
                                    <p:tmPct val="10000"/>
                                  </p:iterate>
                                  <p:childTnLst>
                                    <p:animScale>
                                      <p:cBhvr>
                                        <p:cTn id="13" dur="250" autoRev="1" fill="hold">
                                          <p:stCondLst>
                                            <p:cond delay="0"/>
                                          </p:stCondLst>
                                        </p:cTn>
                                        <p:tgtEl>
                                          <p:spTgt spid="15"/>
                                        </p:tgtEl>
                                      </p:cBhvr>
                                      <p:to x="80000" y="100000"/>
                                    </p:animScale>
                                    <p:anim by="(#ppt_w*0.10)" calcmode="lin" valueType="num">
                                      <p:cBhvr>
                                        <p:cTn id="14" dur="250" autoRev="1" fill="hold">
                                          <p:stCondLst>
                                            <p:cond delay="0"/>
                                          </p:stCondLst>
                                        </p:cTn>
                                        <p:tgtEl>
                                          <p:spTgt spid="15"/>
                                        </p:tgtEl>
                                        <p:attrNameLst>
                                          <p:attrName>ppt_x</p:attrName>
                                        </p:attrNameLst>
                                      </p:cBhvr>
                                    </p:anim>
                                    <p:anim by="(-#ppt_w*0.10)" calcmode="lin" valueType="num">
                                      <p:cBhvr>
                                        <p:cTn id="15" dur="250" autoRev="1" fill="hold">
                                          <p:stCondLst>
                                            <p:cond delay="0"/>
                                          </p:stCondLst>
                                        </p:cTn>
                                        <p:tgtEl>
                                          <p:spTgt spid="15"/>
                                        </p:tgtEl>
                                        <p:attrNameLst>
                                          <p:attrName>ppt_y</p:attrName>
                                        </p:attrNameLst>
                                      </p:cBhvr>
                                    </p:anim>
                                    <p:animRot by="-480000">
                                      <p:cBhvr>
                                        <p:cTn id="16" dur="250" autoRev="1" fill="hold">
                                          <p:stCondLst>
                                            <p:cond delay="0"/>
                                          </p:stCondLst>
                                        </p:cTn>
                                        <p:tgtEl>
                                          <p:spTgt spid="1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p:bldP spid="15" grpId="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cxnSp>
        <p:nvCxnSpPr>
          <p:cNvPr id="244" name="Straight Connector 243"/>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1"/>
                </a:solidFill>
              </a:rPr>
              <a:t>Multi-Region and Scaling</a:t>
            </a:r>
          </a:p>
        </p:txBody>
      </p:sp>
      <p:sp>
        <p:nvSpPr>
          <p:cNvPr id="242" name="Rectangle 241"/>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9" name="Picture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30" name="Picture 2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38" name="Straight Arrow Connector 237"/>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flipH="1">
            <a:off x="4823681" y="3734694"/>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Standard</a:t>
            </a:r>
          </a:p>
        </p:txBody>
      </p:sp>
      <p:cxnSp>
        <p:nvCxnSpPr>
          <p:cNvPr id="256" name="Straight Arrow Connector 255"/>
          <p:cNvCxnSpPr/>
          <p:nvPr/>
        </p:nvCxnSpPr>
        <p:spPr>
          <a:xfrm flipH="1">
            <a:off x="6074853" y="2938119"/>
            <a:ext cx="1" cy="916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flipH="1">
            <a:off x="4575731" y="3379113"/>
            <a:ext cx="1516202" cy="44775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100" i="1">
                <a:gradFill>
                  <a:gsLst>
                    <a:gs pos="2917">
                      <a:srgbClr val="353535"/>
                    </a:gs>
                    <a:gs pos="30000">
                      <a:srgbClr val="353535"/>
                    </a:gs>
                  </a:gsLst>
                  <a:lin ang="5400000" scaled="0"/>
                </a:gradFill>
                <a:latin typeface="Segoe UI Semilight"/>
              </a:rPr>
              <a:t>North Europe</a:t>
            </a:r>
            <a:endParaRPr lang="en-US" sz="1100" i="1" dirty="0">
              <a:gradFill>
                <a:gsLst>
                  <a:gs pos="2917">
                    <a:srgbClr val="353535"/>
                  </a:gs>
                  <a:gs pos="30000">
                    <a:srgbClr val="353535"/>
                  </a:gs>
                </a:gsLst>
                <a:lin ang="5400000" scaled="0"/>
              </a:gradFill>
              <a:latin typeface="Segoe UI Semilight"/>
            </a:endParaRPr>
          </a:p>
        </p:txBody>
      </p:sp>
      <p:sp>
        <p:nvSpPr>
          <p:cNvPr id="485"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sp>
        <p:nvSpPr>
          <p:cNvPr id="6" name="Rectangle 5"/>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2561074" y="2754279"/>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cxnSp>
        <p:nvCxnSpPr>
          <p:cNvPr id="17" name="Straight Arrow Connector 16"/>
          <p:cNvCxnSpPr/>
          <p:nvPr/>
        </p:nvCxnSpPr>
        <p:spPr>
          <a:xfrm>
            <a:off x="2979541" y="3062284"/>
            <a:ext cx="2915101" cy="896287"/>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flipH="1">
            <a:off x="6344354" y="3654221"/>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Premium</a:t>
            </a:r>
          </a:p>
        </p:txBody>
      </p:sp>
      <p:sp>
        <p:nvSpPr>
          <p:cNvPr id="19" name="TextBox 18"/>
          <p:cNvSpPr txBox="1"/>
          <p:nvPr/>
        </p:nvSpPr>
        <p:spPr>
          <a:xfrm flipH="1">
            <a:off x="4812284" y="3942218"/>
            <a:ext cx="1070961" cy="67701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1</a:t>
            </a:r>
            <a:r>
              <a:rPr lang="en-US" sz="1100" dirty="0">
                <a:gradFill>
                  <a:gsLst>
                    <a:gs pos="2917">
                      <a:srgbClr val="353535"/>
                    </a:gs>
                    <a:gs pos="30000">
                      <a:srgbClr val="353535"/>
                    </a:gs>
                  </a:gsLst>
                  <a:lin ang="5400000" scaled="0"/>
                </a:gradFill>
                <a:latin typeface="Segoe UI Semilight"/>
              </a:rPr>
              <a:t> unit</a:t>
            </a: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home</a:t>
            </a:r>
          </a:p>
        </p:txBody>
      </p:sp>
      <p:sp>
        <p:nvSpPr>
          <p:cNvPr id="26" name="Rectangle 25"/>
          <p:cNvSpPr/>
          <p:nvPr/>
        </p:nvSpPr>
        <p:spPr bwMode="auto">
          <a:xfrm>
            <a:off x="1546311" y="3467732"/>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309" y="3859981"/>
            <a:ext cx="645033" cy="645033"/>
          </a:xfrm>
          <a:prstGeom prst="rect">
            <a:avLst/>
          </a:prstGeom>
        </p:spPr>
      </p:pic>
      <p:sp>
        <p:nvSpPr>
          <p:cNvPr id="28" name="TextBox 27"/>
          <p:cNvSpPr txBox="1"/>
          <p:nvPr/>
        </p:nvSpPr>
        <p:spPr>
          <a:xfrm flipH="1">
            <a:off x="1513403" y="3725305"/>
            <a:ext cx="1070961" cy="915505"/>
          </a:xfrm>
          <a:prstGeom prst="rect">
            <a:avLst/>
          </a:prstGeom>
          <a:noFill/>
        </p:spPr>
        <p:txBody>
          <a:bodyPr wrap="square" lIns="182854" tIns="146284" rIns="182854" bIns="146284" rtlCol="0">
            <a:spAutoFit/>
          </a:bodyPr>
          <a:lstStyle/>
          <a:p>
            <a:pPr algn="r" defTabSz="914225">
              <a:lnSpc>
                <a:spcPct val="90000"/>
              </a:lnSpc>
              <a:spcAft>
                <a:spcPts val="600"/>
              </a:spcAft>
            </a:pPr>
            <a:endParaRPr lang="en-US" sz="1100" b="1" dirty="0">
              <a:gradFill>
                <a:gsLst>
                  <a:gs pos="2917">
                    <a:srgbClr val="353535"/>
                  </a:gs>
                  <a:gs pos="30000">
                    <a:srgbClr val="353535"/>
                  </a:gs>
                </a:gsLst>
                <a:lin ang="5400000" scaled="0"/>
              </a:gradFill>
              <a:latin typeface="Segoe UI" charset="0"/>
              <a:ea typeface="Segoe UI" charset="0"/>
              <a:cs typeface="Segoe UI" charset="0"/>
            </a:endParaRP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1</a:t>
            </a:r>
            <a:r>
              <a:rPr lang="en-US" sz="1100" dirty="0">
                <a:gradFill>
                  <a:gsLst>
                    <a:gs pos="2917">
                      <a:srgbClr val="353535"/>
                    </a:gs>
                    <a:gs pos="30000">
                      <a:srgbClr val="353535"/>
                    </a:gs>
                  </a:gsLst>
                  <a:lin ang="5400000" scaled="0"/>
                </a:gradFill>
                <a:latin typeface="Segoe UI Semilight"/>
              </a:rPr>
              <a:t> unit</a:t>
            </a: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remote</a:t>
            </a:r>
          </a:p>
        </p:txBody>
      </p:sp>
      <p:sp>
        <p:nvSpPr>
          <p:cNvPr id="29" name="Rectangle 28"/>
          <p:cNvSpPr/>
          <p:nvPr/>
        </p:nvSpPr>
        <p:spPr bwMode="auto">
          <a:xfrm>
            <a:off x="1546311" y="3727262"/>
            <a:ext cx="5735741"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 name="Straight Connector 29"/>
          <p:cNvCxnSpPr/>
          <p:nvPr/>
        </p:nvCxnSpPr>
        <p:spPr>
          <a:xfrm flipH="1">
            <a:off x="1967031" y="2717236"/>
            <a:ext cx="475754" cy="927786"/>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flipH="1">
            <a:off x="1158505" y="3395214"/>
            <a:ext cx="1516202" cy="44775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100" i="1" dirty="0">
                <a:gradFill>
                  <a:gsLst>
                    <a:gs pos="2917">
                      <a:srgbClr val="353535"/>
                    </a:gs>
                    <a:gs pos="30000">
                      <a:srgbClr val="353535"/>
                    </a:gs>
                  </a:gsLst>
                  <a:lin ang="5400000" scaled="0"/>
                </a:gradFill>
                <a:latin typeface="Segoe UI Semilight"/>
              </a:rPr>
              <a:t>Central US</a:t>
            </a:r>
          </a:p>
        </p:txBody>
      </p:sp>
      <p:cxnSp>
        <p:nvCxnSpPr>
          <p:cNvPr id="32" name="Straight Arrow Connector 31"/>
          <p:cNvCxnSpPr/>
          <p:nvPr/>
        </p:nvCxnSpPr>
        <p:spPr>
          <a:xfrm>
            <a:off x="2912188" y="4404852"/>
            <a:ext cx="2803255" cy="780636"/>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746181" y="3181129"/>
            <a:ext cx="0" cy="647326"/>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786" y="4994618"/>
            <a:ext cx="607833" cy="607833"/>
          </a:xfrm>
          <a:prstGeom prst="rect">
            <a:avLst/>
          </a:prstGeom>
        </p:spPr>
      </p:pic>
      <p:cxnSp>
        <p:nvCxnSpPr>
          <p:cNvPr id="35" name="Straight Arrow Connector 34"/>
          <p:cNvCxnSpPr/>
          <p:nvPr/>
        </p:nvCxnSpPr>
        <p:spPr>
          <a:xfrm>
            <a:off x="2744385" y="4575424"/>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038119" y="4565093"/>
            <a:ext cx="1596750" cy="461600"/>
          </a:xfrm>
          <a:prstGeom prst="rect">
            <a:avLst/>
          </a:prstGeom>
          <a:noFill/>
        </p:spPr>
        <p:txBody>
          <a:bodyPr wrap="none" lIns="182854" tIns="146284" rIns="182854" bIns="146284" rtlCol="0">
            <a:spAutoFit/>
          </a:bodyPr>
          <a:lstStyle/>
          <a:p>
            <a:pPr defTabSz="914225">
              <a:lnSpc>
                <a:spcPct val="90000"/>
              </a:lnSpc>
              <a:spcAft>
                <a:spcPts val="600"/>
              </a:spcAft>
            </a:pPr>
            <a:r>
              <a:rPr lang="en-US" sz="1200" i="1">
                <a:gradFill>
                  <a:gsLst>
                    <a:gs pos="2917">
                      <a:srgbClr val="353535"/>
                    </a:gs>
                    <a:gs pos="30000">
                      <a:srgbClr val="353535"/>
                    </a:gs>
                  </a:gsLst>
                  <a:lin ang="5400000" scaled="0"/>
                </a:gradFill>
                <a:latin typeface="Segoe UI Semilight"/>
              </a:rPr>
              <a:t>Native integration!</a:t>
            </a:r>
            <a:endParaRPr lang="en-US" sz="1200" i="1" dirty="0" err="1">
              <a:gradFill>
                <a:gsLst>
                  <a:gs pos="2917">
                    <a:srgbClr val="353535"/>
                  </a:gs>
                  <a:gs pos="30000">
                    <a:srgbClr val="353535"/>
                  </a:gs>
                </a:gsLst>
                <a:lin ang="5400000" scaled="0"/>
              </a:gradFill>
              <a:latin typeface="Segoe UI Semilight"/>
            </a:endParaRPr>
          </a:p>
        </p:txBody>
      </p:sp>
      <p:sp>
        <p:nvSpPr>
          <p:cNvPr id="36" name="TextBox 35"/>
          <p:cNvSpPr txBox="1"/>
          <p:nvPr/>
        </p:nvSpPr>
        <p:spPr>
          <a:xfrm flipH="1">
            <a:off x="4822212" y="3949572"/>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a:gradFill>
                  <a:gsLst>
                    <a:gs pos="2917">
                      <a:srgbClr val="353535"/>
                    </a:gs>
                    <a:gs pos="30000">
                      <a:srgbClr val="353535"/>
                    </a:gs>
                  </a:gsLst>
                  <a:lin ang="5400000" scaled="0"/>
                </a:gradFill>
                <a:latin typeface="Segoe UI" charset="0"/>
                <a:ea typeface="Segoe UI" charset="0"/>
                <a:cs typeface="Segoe UI" charset="0"/>
              </a:rPr>
              <a:t>3</a:t>
            </a:r>
            <a:r>
              <a:rPr lang="en-US" sz="1100">
                <a:gradFill>
                  <a:gsLst>
                    <a:gs pos="2917">
                      <a:srgbClr val="353535"/>
                    </a:gs>
                    <a:gs pos="30000">
                      <a:srgbClr val="353535"/>
                    </a:gs>
                  </a:gsLst>
                  <a:lin ang="5400000" scaled="0"/>
                </a:gradFill>
                <a:latin typeface="Segoe UI Semilight"/>
              </a:rPr>
              <a:t> units</a:t>
            </a:r>
            <a:endParaRPr lang="en-US" sz="1100" dirty="0">
              <a:gradFill>
                <a:gsLst>
                  <a:gs pos="2917">
                    <a:srgbClr val="353535"/>
                  </a:gs>
                  <a:gs pos="30000">
                    <a:srgbClr val="353535"/>
                  </a:gs>
                </a:gsLst>
                <a:lin ang="5400000" scaled="0"/>
              </a:gradFill>
              <a:latin typeface="Segoe UI Semilight"/>
            </a:endParaRPr>
          </a:p>
        </p:txBody>
      </p:sp>
      <p:sp>
        <p:nvSpPr>
          <p:cNvPr id="4" name="TextBox 3">
            <a:extLst>
              <a:ext uri="{FF2B5EF4-FFF2-40B4-BE49-F238E27FC236}">
                <a16:creationId xmlns:a16="http://schemas.microsoft.com/office/drawing/2014/main" id="{FDDEE5FB-C04B-4AA0-ABA8-287D231A8782}"/>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5"/>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89174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41"/>
                                        </p:tgtEl>
                                      </p:cBhvr>
                                    </p:animEffect>
                                    <p:set>
                                      <p:cBhvr>
                                        <p:cTn id="7" dur="1" fill="hold">
                                          <p:stCondLst>
                                            <p:cond delay="499"/>
                                          </p:stCondLst>
                                        </p:cTn>
                                        <p:tgtEl>
                                          <p:spTgt spid="24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childTnLst>
                          </p:cTn>
                        </p:par>
                        <p:par>
                          <p:cTn id="17" fill="hold">
                            <p:stCondLst>
                              <p:cond delay="500"/>
                            </p:stCondLst>
                            <p:childTnLst>
                              <p:par>
                                <p:cTn id="18" presetID="9" presetClass="entr" presetSubtype="0" fill="hold" grpId="0" nodeType="after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5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dissolve">
                                      <p:cBhvr>
                                        <p:cTn id="28" dur="500"/>
                                        <p:tgtEl>
                                          <p:spTgt spid="2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dissolve">
                                      <p:cBhvr>
                                        <p:cTn id="31" dur="500"/>
                                        <p:tgtEl>
                                          <p:spTgt spid="2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dissolve">
                                      <p:cBhvr>
                                        <p:cTn id="34" dur="500"/>
                                        <p:tgtEl>
                                          <p:spTgt spid="29"/>
                                        </p:tgtEl>
                                      </p:cBhvr>
                                    </p:animEffect>
                                  </p:childTnLst>
                                </p:cTn>
                              </p:par>
                              <p:par>
                                <p:cTn id="35" presetID="9"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dissolve">
                                      <p:cBhvr>
                                        <p:cTn id="37" dur="500"/>
                                        <p:tgtEl>
                                          <p:spTgt spid="3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par>
                                <p:cTn id="41" presetID="9" presetClass="exit" presetSubtype="0" fill="hold" grpId="0" nodeType="withEffect">
                                  <p:stCondLst>
                                    <p:cond delay="0"/>
                                  </p:stCondLst>
                                  <p:childTnLst>
                                    <p:animEffect transition="out" filter="dissolv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dissolve">
                                      <p:cBhvr>
                                        <p:cTn id="51" dur="500"/>
                                        <p:tgtEl>
                                          <p:spTgt spid="32"/>
                                        </p:tgtEl>
                                      </p:cBhvr>
                                    </p:animEffect>
                                  </p:childTnLst>
                                </p:cTn>
                              </p:par>
                              <p:par>
                                <p:cTn id="52" presetID="9" presetClass="entr" presetSubtype="0"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dissolv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dissolve">
                                      <p:cBhvr>
                                        <p:cTn id="59" dur="500"/>
                                        <p:tgtEl>
                                          <p:spTgt spid="34"/>
                                        </p:tgtEl>
                                      </p:cBhvr>
                                    </p:animEffec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dissolve">
                                      <p:cBhvr>
                                        <p:cTn id="63" dur="500"/>
                                        <p:tgtEl>
                                          <p:spTgt spid="35"/>
                                        </p:tgtEl>
                                      </p:cBhvr>
                                    </p:animEffect>
                                  </p:childTnLst>
                                </p:cTn>
                              </p:par>
                              <p:par>
                                <p:cTn id="64" presetID="9" presetClass="exit" presetSubtype="0" fill="hold" nodeType="withEffect">
                                  <p:stCondLst>
                                    <p:cond delay="0"/>
                                  </p:stCondLst>
                                  <p:childTnLst>
                                    <p:animEffect transition="out" filter="dissolve">
                                      <p:cBhvr>
                                        <p:cTn id="65" dur="500"/>
                                        <p:tgtEl>
                                          <p:spTgt spid="32"/>
                                        </p:tgtEl>
                                      </p:cBhvr>
                                    </p:animEffect>
                                    <p:set>
                                      <p:cBhvr>
                                        <p:cTn id="66"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p:bldP spid="6" grpId="0" animBg="1"/>
      <p:bldP spid="18" grpId="0"/>
      <p:bldP spid="19" grpId="0"/>
      <p:bldP spid="26" grpId="0" animBg="1"/>
      <p:bldP spid="28" grpId="0"/>
      <p:bldP spid="29" grpId="0" animBg="1"/>
      <p:bldP spid="31" grpId="0"/>
      <p:bldP spid="3"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Picture 4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 y="970431"/>
            <a:ext cx="12190271" cy="5767623"/>
          </a:xfrm>
          <a:prstGeom prst="rect">
            <a:avLst/>
          </a:prstGeom>
        </p:spPr>
      </p:pic>
      <p:cxnSp>
        <p:nvCxnSpPr>
          <p:cNvPr id="244" name="Straight Connector 243"/>
          <p:cNvCxnSpPr/>
          <p:nvPr/>
        </p:nvCxnSpPr>
        <p:spPr>
          <a:xfrm flipH="1">
            <a:off x="5040470" y="2407014"/>
            <a:ext cx="438815" cy="1342570"/>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chemeClr val="tx1"/>
                </a:solidFill>
              </a:rPr>
              <a:t>Multi-Region and Scaling</a:t>
            </a:r>
          </a:p>
        </p:txBody>
      </p:sp>
      <p:sp>
        <p:nvSpPr>
          <p:cNvPr id="242" name="Rectangle 241"/>
          <p:cNvSpPr/>
          <p:nvPr/>
        </p:nvSpPr>
        <p:spPr bwMode="auto">
          <a:xfrm>
            <a:off x="4874983" y="3461995"/>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9" name="Picture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981" y="3854243"/>
            <a:ext cx="645033" cy="645033"/>
          </a:xfrm>
          <a:prstGeom prst="rect">
            <a:avLst/>
          </a:prstGeom>
        </p:spPr>
      </p:pic>
      <p:pic>
        <p:nvPicPr>
          <p:cNvPr id="230" name="Picture 2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334" y="4964299"/>
            <a:ext cx="607833" cy="607833"/>
          </a:xfrm>
          <a:prstGeom prst="rect">
            <a:avLst/>
          </a:prstGeom>
        </p:spPr>
      </p:pic>
      <p:cxnSp>
        <p:nvCxnSpPr>
          <p:cNvPr id="238" name="Straight Arrow Connector 237"/>
          <p:cNvCxnSpPr/>
          <p:nvPr/>
        </p:nvCxnSpPr>
        <p:spPr>
          <a:xfrm>
            <a:off x="6091932" y="4545105"/>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flipH="1">
            <a:off x="6074853" y="2938119"/>
            <a:ext cx="1" cy="916125"/>
          </a:xfrm>
          <a:prstGeom prst="straightConnector1">
            <a:avLst/>
          </a:prstGeom>
          <a:ln w="28575">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flipH="1">
            <a:off x="4575731" y="3379113"/>
            <a:ext cx="1516202" cy="44775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100" i="1">
                <a:gradFill>
                  <a:gsLst>
                    <a:gs pos="2917">
                      <a:srgbClr val="353535"/>
                    </a:gs>
                    <a:gs pos="30000">
                      <a:srgbClr val="353535"/>
                    </a:gs>
                  </a:gsLst>
                  <a:lin ang="5400000" scaled="0"/>
                </a:gradFill>
                <a:latin typeface="Segoe UI Semilight"/>
              </a:rPr>
              <a:t>North Europe</a:t>
            </a:r>
            <a:endParaRPr lang="en-US" sz="1100" i="1" dirty="0">
              <a:gradFill>
                <a:gsLst>
                  <a:gs pos="2917">
                    <a:srgbClr val="353535"/>
                  </a:gs>
                  <a:gs pos="30000">
                    <a:srgbClr val="353535"/>
                  </a:gs>
                </a:gsLst>
                <a:lin ang="5400000" scaled="0"/>
              </a:gradFill>
              <a:latin typeface="Segoe UI Semilight"/>
            </a:endParaRPr>
          </a:p>
        </p:txBody>
      </p:sp>
      <p:sp>
        <p:nvSpPr>
          <p:cNvPr id="485"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5891271" y="2511781"/>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sp>
        <p:nvSpPr>
          <p:cNvPr id="6" name="Rectangle 5"/>
          <p:cNvSpPr/>
          <p:nvPr/>
        </p:nvSpPr>
        <p:spPr bwMode="auto">
          <a:xfrm>
            <a:off x="4874983" y="3727262"/>
            <a:ext cx="2407069"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people_6" descr="Presenter, speaker&#10;">
            <a:extLst>
              <a:ext uri="{FF2B5EF4-FFF2-40B4-BE49-F238E27FC236}">
                <a16:creationId xmlns:a16="http://schemas.microsoft.com/office/drawing/2014/main" id="{9506BBC5-4610-4122-A309-891695315ACF}"/>
              </a:ext>
            </a:extLst>
          </p:cNvPr>
          <p:cNvSpPr>
            <a:spLocks noChangeAspect="1" noEditPoints="1"/>
          </p:cNvSpPr>
          <p:nvPr/>
        </p:nvSpPr>
        <p:spPr bwMode="auto">
          <a:xfrm>
            <a:off x="2561074" y="2754279"/>
            <a:ext cx="367165" cy="365708"/>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353535"/>
              </a:solidFill>
              <a:latin typeface="Segoe UI Semilight"/>
            </a:endParaRPr>
          </a:p>
        </p:txBody>
      </p:sp>
      <p:sp>
        <p:nvSpPr>
          <p:cNvPr id="18" name="TextBox 17"/>
          <p:cNvSpPr txBox="1"/>
          <p:nvPr/>
        </p:nvSpPr>
        <p:spPr>
          <a:xfrm flipH="1">
            <a:off x="6344354" y="3654221"/>
            <a:ext cx="1070961" cy="44775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Premium</a:t>
            </a:r>
          </a:p>
        </p:txBody>
      </p:sp>
      <p:sp>
        <p:nvSpPr>
          <p:cNvPr id="26" name="Rectangle 25"/>
          <p:cNvSpPr/>
          <p:nvPr/>
        </p:nvSpPr>
        <p:spPr bwMode="auto">
          <a:xfrm>
            <a:off x="1546311" y="3467732"/>
            <a:ext cx="2407069" cy="24070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309" y="3859981"/>
            <a:ext cx="645033" cy="645033"/>
          </a:xfrm>
          <a:prstGeom prst="rect">
            <a:avLst/>
          </a:prstGeom>
        </p:spPr>
      </p:pic>
      <p:sp>
        <p:nvSpPr>
          <p:cNvPr id="28" name="TextBox 27"/>
          <p:cNvSpPr txBox="1"/>
          <p:nvPr/>
        </p:nvSpPr>
        <p:spPr>
          <a:xfrm flipH="1">
            <a:off x="1513403" y="3725305"/>
            <a:ext cx="1070961" cy="915505"/>
          </a:xfrm>
          <a:prstGeom prst="rect">
            <a:avLst/>
          </a:prstGeom>
          <a:noFill/>
        </p:spPr>
        <p:txBody>
          <a:bodyPr wrap="square" lIns="182854" tIns="146284" rIns="182854" bIns="146284" rtlCol="0">
            <a:spAutoFit/>
          </a:bodyPr>
          <a:lstStyle/>
          <a:p>
            <a:pPr algn="r" defTabSz="914225">
              <a:lnSpc>
                <a:spcPct val="90000"/>
              </a:lnSpc>
              <a:spcAft>
                <a:spcPts val="600"/>
              </a:spcAft>
            </a:pPr>
            <a:endParaRPr lang="en-US" sz="1100" b="1" dirty="0">
              <a:gradFill>
                <a:gsLst>
                  <a:gs pos="2917">
                    <a:srgbClr val="353535"/>
                  </a:gs>
                  <a:gs pos="30000">
                    <a:srgbClr val="353535"/>
                  </a:gs>
                </a:gsLst>
                <a:lin ang="5400000" scaled="0"/>
              </a:gradFill>
              <a:latin typeface="Segoe UI" charset="0"/>
              <a:ea typeface="Segoe UI" charset="0"/>
              <a:cs typeface="Segoe UI" charset="0"/>
            </a:endParaRP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1</a:t>
            </a:r>
            <a:r>
              <a:rPr lang="en-US" sz="1100" dirty="0">
                <a:gradFill>
                  <a:gsLst>
                    <a:gs pos="2917">
                      <a:srgbClr val="353535"/>
                    </a:gs>
                    <a:gs pos="30000">
                      <a:srgbClr val="353535"/>
                    </a:gs>
                  </a:gsLst>
                  <a:lin ang="5400000" scaled="0"/>
                </a:gradFill>
                <a:latin typeface="Segoe UI Semilight"/>
              </a:rPr>
              <a:t> unit</a:t>
            </a: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remote</a:t>
            </a:r>
          </a:p>
        </p:txBody>
      </p:sp>
      <p:sp>
        <p:nvSpPr>
          <p:cNvPr id="29" name="Rectangle 28"/>
          <p:cNvSpPr/>
          <p:nvPr/>
        </p:nvSpPr>
        <p:spPr bwMode="auto">
          <a:xfrm>
            <a:off x="1546311" y="3727262"/>
            <a:ext cx="5735741" cy="897602"/>
          </a:xfrm>
          <a:prstGeom prst="rect">
            <a:avLst/>
          </a:prstGeom>
          <a:noFill/>
          <a:ln>
            <a:solidFill>
              <a:srgbClr val="0070C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0" name="Straight Connector 29"/>
          <p:cNvCxnSpPr/>
          <p:nvPr/>
        </p:nvCxnSpPr>
        <p:spPr>
          <a:xfrm flipH="1">
            <a:off x="1967031" y="2717236"/>
            <a:ext cx="475754" cy="927786"/>
          </a:xfrm>
          <a:prstGeom prst="line">
            <a:avLst/>
          </a:prstGeom>
          <a:ln w="28575">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flipH="1">
            <a:off x="1158505" y="3395214"/>
            <a:ext cx="1516202" cy="447752"/>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100" i="1" dirty="0">
                <a:gradFill>
                  <a:gsLst>
                    <a:gs pos="2917">
                      <a:srgbClr val="353535"/>
                    </a:gs>
                    <a:gs pos="30000">
                      <a:srgbClr val="353535"/>
                    </a:gs>
                  </a:gsLst>
                  <a:lin ang="5400000" scaled="0"/>
                </a:gradFill>
                <a:latin typeface="Segoe UI Semilight"/>
              </a:rPr>
              <a:t>Central US</a:t>
            </a:r>
          </a:p>
        </p:txBody>
      </p:sp>
      <p:cxnSp>
        <p:nvCxnSpPr>
          <p:cNvPr id="33" name="Straight Arrow Connector 32"/>
          <p:cNvCxnSpPr/>
          <p:nvPr/>
        </p:nvCxnSpPr>
        <p:spPr>
          <a:xfrm>
            <a:off x="2746181" y="3181129"/>
            <a:ext cx="0" cy="647326"/>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2786" y="4994618"/>
            <a:ext cx="607833" cy="607833"/>
          </a:xfrm>
          <a:prstGeom prst="rect">
            <a:avLst/>
          </a:prstGeom>
        </p:spPr>
      </p:pic>
      <p:cxnSp>
        <p:nvCxnSpPr>
          <p:cNvPr id="35" name="Straight Arrow Connector 34"/>
          <p:cNvCxnSpPr/>
          <p:nvPr/>
        </p:nvCxnSpPr>
        <p:spPr>
          <a:xfrm>
            <a:off x="2744385" y="4575424"/>
            <a:ext cx="0" cy="331502"/>
          </a:xfrm>
          <a:prstGeom prst="straightConnector1">
            <a:avLst/>
          </a:prstGeom>
          <a:ln w="127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038119" y="4565093"/>
            <a:ext cx="1596750" cy="461600"/>
          </a:xfrm>
          <a:prstGeom prst="rect">
            <a:avLst/>
          </a:prstGeom>
          <a:noFill/>
        </p:spPr>
        <p:txBody>
          <a:bodyPr wrap="none" lIns="182854" tIns="146284" rIns="182854" bIns="146284" rtlCol="0">
            <a:spAutoFit/>
          </a:bodyPr>
          <a:lstStyle/>
          <a:p>
            <a:pPr defTabSz="914225">
              <a:lnSpc>
                <a:spcPct val="90000"/>
              </a:lnSpc>
              <a:spcAft>
                <a:spcPts val="600"/>
              </a:spcAft>
            </a:pPr>
            <a:r>
              <a:rPr lang="en-US" sz="1200" i="1">
                <a:gradFill>
                  <a:gsLst>
                    <a:gs pos="2917">
                      <a:srgbClr val="353535"/>
                    </a:gs>
                    <a:gs pos="30000">
                      <a:srgbClr val="353535"/>
                    </a:gs>
                  </a:gsLst>
                  <a:lin ang="5400000" scaled="0"/>
                </a:gradFill>
                <a:latin typeface="Segoe UI Semilight"/>
              </a:rPr>
              <a:t>Native integration!</a:t>
            </a:r>
            <a:endParaRPr lang="en-US" sz="1200" i="1" dirty="0" err="1">
              <a:gradFill>
                <a:gsLst>
                  <a:gs pos="2917">
                    <a:srgbClr val="353535"/>
                  </a:gs>
                  <a:gs pos="30000">
                    <a:srgbClr val="353535"/>
                  </a:gs>
                </a:gsLst>
                <a:lin ang="5400000" scaled="0"/>
              </a:gradFill>
              <a:latin typeface="Segoe UI Semilight"/>
            </a:endParaRPr>
          </a:p>
        </p:txBody>
      </p:sp>
      <p:cxnSp>
        <p:nvCxnSpPr>
          <p:cNvPr id="36" name="Straight Arrow Connector 35"/>
          <p:cNvCxnSpPr/>
          <p:nvPr/>
        </p:nvCxnSpPr>
        <p:spPr>
          <a:xfrm>
            <a:off x="2744385" y="3206916"/>
            <a:ext cx="0" cy="647326"/>
          </a:xfrm>
          <a:prstGeom prst="straightConnector1">
            <a:avLst/>
          </a:prstGeom>
          <a:ln w="38100">
            <a:solidFill>
              <a:srgbClr val="0070C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flipH="1">
            <a:off x="1515685" y="3723457"/>
            <a:ext cx="1070961" cy="915505"/>
          </a:xfrm>
          <a:prstGeom prst="rect">
            <a:avLst/>
          </a:prstGeom>
          <a:noFill/>
        </p:spPr>
        <p:txBody>
          <a:bodyPr wrap="square" lIns="182854" tIns="146284" rIns="182854" bIns="146284" rtlCol="0">
            <a:spAutoFit/>
          </a:bodyPr>
          <a:lstStyle/>
          <a:p>
            <a:pPr algn="r" defTabSz="914225">
              <a:lnSpc>
                <a:spcPct val="90000"/>
              </a:lnSpc>
              <a:spcAft>
                <a:spcPts val="600"/>
              </a:spcAft>
            </a:pPr>
            <a:endParaRPr lang="en-US" sz="1100" b="1" dirty="0">
              <a:gradFill>
                <a:gsLst>
                  <a:gs pos="2917">
                    <a:srgbClr val="353535"/>
                  </a:gs>
                  <a:gs pos="30000">
                    <a:srgbClr val="353535"/>
                  </a:gs>
                </a:gsLst>
                <a:lin ang="5400000" scaled="0"/>
              </a:gradFill>
              <a:latin typeface="Segoe UI" charset="0"/>
              <a:ea typeface="Segoe UI" charset="0"/>
              <a:cs typeface="Segoe UI" charset="0"/>
            </a:endParaRP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2</a:t>
            </a:r>
            <a:r>
              <a:rPr lang="en-US" sz="1100" dirty="0">
                <a:gradFill>
                  <a:gsLst>
                    <a:gs pos="2917">
                      <a:srgbClr val="353535"/>
                    </a:gs>
                    <a:gs pos="30000">
                      <a:srgbClr val="353535"/>
                    </a:gs>
                  </a:gsLst>
                  <a:lin ang="5400000" scaled="0"/>
                </a:gradFill>
                <a:latin typeface="Segoe UI Semilight"/>
              </a:rPr>
              <a:t> units</a:t>
            </a: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remote</a:t>
            </a:r>
          </a:p>
        </p:txBody>
      </p:sp>
      <p:sp>
        <p:nvSpPr>
          <p:cNvPr id="32" name="TextBox 31"/>
          <p:cNvSpPr txBox="1"/>
          <p:nvPr/>
        </p:nvSpPr>
        <p:spPr>
          <a:xfrm flipH="1">
            <a:off x="4812284" y="3942218"/>
            <a:ext cx="1070961" cy="677012"/>
          </a:xfrm>
          <a:prstGeom prst="rect">
            <a:avLst/>
          </a:prstGeom>
          <a:noFill/>
        </p:spPr>
        <p:txBody>
          <a:bodyPr wrap="square" lIns="182854" tIns="146284" rIns="182854" bIns="146284" rtlCol="0">
            <a:spAutoFit/>
          </a:bodyPr>
          <a:lstStyle/>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1</a:t>
            </a:r>
            <a:r>
              <a:rPr lang="en-US" sz="1100" dirty="0">
                <a:gradFill>
                  <a:gsLst>
                    <a:gs pos="2917">
                      <a:srgbClr val="353535"/>
                    </a:gs>
                    <a:gs pos="30000">
                      <a:srgbClr val="353535"/>
                    </a:gs>
                  </a:gsLst>
                  <a:lin ang="5400000" scaled="0"/>
                </a:gradFill>
                <a:latin typeface="Segoe UI Semilight"/>
              </a:rPr>
              <a:t> unit</a:t>
            </a:r>
          </a:p>
          <a:p>
            <a:pPr algn="r" defTabSz="914225">
              <a:lnSpc>
                <a:spcPct val="90000"/>
              </a:lnSpc>
              <a:spcAft>
                <a:spcPts val="600"/>
              </a:spcAft>
            </a:pPr>
            <a:r>
              <a:rPr lang="en-US" sz="1100" b="1" dirty="0">
                <a:gradFill>
                  <a:gsLst>
                    <a:gs pos="2917">
                      <a:srgbClr val="353535"/>
                    </a:gs>
                    <a:gs pos="30000">
                      <a:srgbClr val="353535"/>
                    </a:gs>
                  </a:gsLst>
                  <a:lin ang="5400000" scaled="0"/>
                </a:gradFill>
                <a:latin typeface="Segoe UI" charset="0"/>
                <a:ea typeface="Segoe UI" charset="0"/>
                <a:cs typeface="Segoe UI" charset="0"/>
              </a:rPr>
              <a:t>home</a:t>
            </a:r>
          </a:p>
        </p:txBody>
      </p:sp>
      <p:sp>
        <p:nvSpPr>
          <p:cNvPr id="4" name="TextBox 3">
            <a:extLst>
              <a:ext uri="{FF2B5EF4-FFF2-40B4-BE49-F238E27FC236}">
                <a16:creationId xmlns:a16="http://schemas.microsoft.com/office/drawing/2014/main" id="{9D793D25-4D69-48F6-BC3B-021DFB9D2540}"/>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5"/>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153349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9" presetClass="entr" presetSubtype="0" fill="hold" grpId="0" nodeType="withEffect">
                                  <p:stCondLst>
                                    <p:cond delay="0"/>
                                  </p:stCondLst>
                                  <p:iterate type="lt">
                                    <p:tmPct val="0"/>
                                  </p:iterate>
                                  <p:childTnLst>
                                    <p:set>
                                      <p:cBhvr>
                                        <p:cTn id="17" dur="1" fill="hold">
                                          <p:stCondLst>
                                            <p:cond delay="0"/>
                                          </p:stCondLst>
                                        </p:cTn>
                                        <p:tgtEl>
                                          <p:spTgt spid="37"/>
                                        </p:tgtEl>
                                        <p:attrNameLst>
                                          <p:attrName>style.visibility</p:attrName>
                                        </p:attrNameLst>
                                      </p:cBhvr>
                                      <p:to>
                                        <p:strVal val="visible"/>
                                      </p:to>
                                    </p:set>
                                    <p:animEffect transition="in" filter="dissolve">
                                      <p:cBhvr>
                                        <p:cTn id="18" dur="500"/>
                                        <p:tgtEl>
                                          <p:spTgt spid="37"/>
                                        </p:tgtEl>
                                      </p:cBhvr>
                                    </p:animEffect>
                                  </p:childTnLst>
                                </p:cTn>
                              </p:par>
                              <p:par>
                                <p:cTn id="19" presetID="36" presetClass="emph" presetSubtype="0" fill="hold" grpId="1" nodeType="withEffect">
                                  <p:stCondLst>
                                    <p:cond delay="0"/>
                                  </p:stCondLst>
                                  <p:iterate type="lt">
                                    <p:tmPct val="10000"/>
                                  </p:iterate>
                                  <p:childTnLst>
                                    <p:animScale>
                                      <p:cBhvr>
                                        <p:cTn id="20" dur="250" autoRev="1" fill="hold">
                                          <p:stCondLst>
                                            <p:cond delay="0"/>
                                          </p:stCondLst>
                                        </p:cTn>
                                        <p:tgtEl>
                                          <p:spTgt spid="37"/>
                                        </p:tgtEl>
                                      </p:cBhvr>
                                      <p:to x="80000" y="100000"/>
                                    </p:animScale>
                                    <p:anim by="(#ppt_w*0.10)" calcmode="lin" valueType="num">
                                      <p:cBhvr>
                                        <p:cTn id="21" dur="250" autoRev="1" fill="hold">
                                          <p:stCondLst>
                                            <p:cond delay="0"/>
                                          </p:stCondLst>
                                        </p:cTn>
                                        <p:tgtEl>
                                          <p:spTgt spid="37"/>
                                        </p:tgtEl>
                                        <p:attrNameLst>
                                          <p:attrName>ppt_x</p:attrName>
                                        </p:attrNameLst>
                                      </p:cBhvr>
                                    </p:anim>
                                    <p:anim by="(-#ppt_w*0.10)" calcmode="lin" valueType="num">
                                      <p:cBhvr>
                                        <p:cTn id="22" dur="250" autoRev="1" fill="hold">
                                          <p:stCondLst>
                                            <p:cond delay="0"/>
                                          </p:stCondLst>
                                        </p:cTn>
                                        <p:tgtEl>
                                          <p:spTgt spid="37"/>
                                        </p:tgtEl>
                                        <p:attrNameLst>
                                          <p:attrName>ppt_y</p:attrName>
                                        </p:attrNameLst>
                                      </p:cBhvr>
                                    </p:anim>
                                    <p:animRot by="-480000">
                                      <p:cBhvr>
                                        <p:cTn id="23" dur="250" autoRev="1" fill="hold">
                                          <p:stCondLst>
                                            <p:cond delay="0"/>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7" grpId="0"/>
      <p:bldP spid="3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490C8C-645E-478E-A3B7-04B80448E751}"/>
              </a:ext>
            </a:extLst>
          </p:cNvPr>
          <p:cNvSpPr>
            <a:spLocks noGrp="1"/>
          </p:cNvSpPr>
          <p:nvPr>
            <p:ph type="title"/>
          </p:nvPr>
        </p:nvSpPr>
        <p:spPr>
          <a:xfrm>
            <a:off x="270067" y="290403"/>
            <a:ext cx="11654187" cy="899409"/>
          </a:xfrm>
        </p:spPr>
        <p:txBody>
          <a:bodyPr/>
          <a:lstStyle/>
          <a:p>
            <a:r>
              <a:rPr lang="en-GB" dirty="0">
                <a:solidFill>
                  <a:schemeClr val="tx1"/>
                </a:solidFill>
              </a:rPr>
              <a:t>Azure API Management</a:t>
            </a:r>
          </a:p>
        </p:txBody>
      </p:sp>
      <p:sp>
        <p:nvSpPr>
          <p:cNvPr id="5" name="Text Placeholder 4">
            <a:extLst>
              <a:ext uri="{FF2B5EF4-FFF2-40B4-BE49-F238E27FC236}">
                <a16:creationId xmlns:a16="http://schemas.microsoft.com/office/drawing/2014/main" id="{6EE5BDEE-BD7E-4292-9418-5CCCE3CF486F}"/>
              </a:ext>
            </a:extLst>
          </p:cNvPr>
          <p:cNvSpPr>
            <a:spLocks noGrp="1"/>
          </p:cNvSpPr>
          <p:nvPr>
            <p:ph type="body" sz="quarter" idx="10"/>
          </p:nvPr>
        </p:nvSpPr>
        <p:spPr>
          <a:xfrm>
            <a:off x="1611242" y="1349906"/>
            <a:ext cx="10313013" cy="5107725"/>
          </a:xfrm>
        </p:spPr>
        <p:txBody>
          <a:bodyPr anchor="t"/>
          <a:lstStyle/>
          <a:p>
            <a:pPr marL="0" indent="0">
              <a:lnSpc>
                <a:spcPct val="100000"/>
              </a:lnSpc>
              <a:spcBef>
                <a:spcPts val="0"/>
              </a:spcBef>
              <a:spcAft>
                <a:spcPts val="4116"/>
              </a:spcAft>
              <a:buNone/>
            </a:pPr>
            <a:r>
              <a:rPr lang="en-GB" sz="3600" dirty="0">
                <a:solidFill>
                  <a:schemeClr val="tx1"/>
                </a:solidFill>
              </a:rPr>
              <a:t>Cloud hosted, turnkey, fully managed</a:t>
            </a:r>
          </a:p>
          <a:p>
            <a:pPr marL="0" indent="0">
              <a:lnSpc>
                <a:spcPct val="100000"/>
              </a:lnSpc>
              <a:spcBef>
                <a:spcPts val="0"/>
              </a:spcBef>
              <a:spcAft>
                <a:spcPts val="4116"/>
              </a:spcAft>
              <a:buNone/>
            </a:pPr>
            <a:r>
              <a:rPr lang="en-GB" sz="3600" dirty="0">
                <a:solidFill>
                  <a:schemeClr val="tx1"/>
                </a:solidFill>
              </a:rPr>
              <a:t>Works with APIs running in the cloud or on-</a:t>
            </a:r>
            <a:r>
              <a:rPr lang="en-GB" sz="3600" dirty="0" err="1">
                <a:solidFill>
                  <a:schemeClr val="tx1"/>
                </a:solidFill>
              </a:rPr>
              <a:t>prem</a:t>
            </a:r>
            <a:endParaRPr lang="en-GB" sz="3600" dirty="0">
              <a:solidFill>
                <a:schemeClr val="tx1"/>
              </a:solidFill>
            </a:endParaRPr>
          </a:p>
          <a:p>
            <a:pPr marL="0" indent="0">
              <a:lnSpc>
                <a:spcPct val="100000"/>
              </a:lnSpc>
              <a:spcBef>
                <a:spcPts val="0"/>
              </a:spcBef>
              <a:spcAft>
                <a:spcPts val="4116"/>
              </a:spcAft>
              <a:buNone/>
            </a:pPr>
            <a:r>
              <a:rPr lang="en-GB" sz="3600" dirty="0">
                <a:solidFill>
                  <a:schemeClr val="tx1"/>
                </a:solidFill>
              </a:rPr>
              <a:t>Abstracts, protects and optimizes APIs</a:t>
            </a:r>
          </a:p>
          <a:p>
            <a:pPr marL="0" indent="0">
              <a:lnSpc>
                <a:spcPct val="100000"/>
              </a:lnSpc>
              <a:spcBef>
                <a:spcPts val="0"/>
              </a:spcBef>
              <a:spcAft>
                <a:spcPts val="4116"/>
              </a:spcAft>
              <a:buNone/>
            </a:pPr>
            <a:r>
              <a:rPr lang="en-GB" sz="3600" dirty="0">
                <a:solidFill>
                  <a:schemeClr val="tx1"/>
                </a:solidFill>
              </a:rPr>
              <a:t>Promotes and supports app developer engagement </a:t>
            </a:r>
          </a:p>
          <a:p>
            <a:pPr marL="0" indent="0">
              <a:lnSpc>
                <a:spcPct val="100000"/>
              </a:lnSpc>
              <a:spcBef>
                <a:spcPts val="0"/>
              </a:spcBef>
              <a:spcAft>
                <a:spcPts val="4116"/>
              </a:spcAft>
              <a:buNone/>
            </a:pPr>
            <a:r>
              <a:rPr lang="en-GB" sz="3600" dirty="0">
                <a:solidFill>
                  <a:schemeClr val="tx1"/>
                </a:solidFill>
              </a:rPr>
              <a:t>Provides API governance, insights, and analytics</a:t>
            </a:r>
          </a:p>
        </p:txBody>
      </p:sp>
      <p:sp>
        <p:nvSpPr>
          <p:cNvPr id="9" name="Financial_E7BB" descr="Financial report, financial growth&#10;">
            <a:extLst>
              <a:ext uri="{FF2B5EF4-FFF2-40B4-BE49-F238E27FC236}">
                <a16:creationId xmlns:a16="http://schemas.microsoft.com/office/drawing/2014/main" id="{2DECCA4B-8D71-4F1F-ADA1-85042FEAEDDC}"/>
              </a:ext>
            </a:extLst>
          </p:cNvPr>
          <p:cNvSpPr>
            <a:spLocks noChangeAspect="1" noEditPoints="1"/>
          </p:cNvSpPr>
          <p:nvPr/>
        </p:nvSpPr>
        <p:spPr bwMode="auto">
          <a:xfrm>
            <a:off x="743651" y="5616714"/>
            <a:ext cx="705746" cy="629547"/>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endParaRPr lang="en-US" sz="900" dirty="0">
              <a:gradFill>
                <a:gsLst>
                  <a:gs pos="0">
                    <a:srgbClr val="505050"/>
                  </a:gs>
                  <a:gs pos="100000">
                    <a:srgbClr val="505050"/>
                  </a:gs>
                </a:gsLst>
                <a:lin ang="5400000" scaled="1"/>
              </a:gradFill>
              <a:latin typeface="Segoe UI Semilight"/>
            </a:endParaRPr>
          </a:p>
        </p:txBody>
      </p:sp>
      <p:sp>
        <p:nvSpPr>
          <p:cNvPr id="11" name="cloud" descr="Cloud&#10;">
            <a:extLst>
              <a:ext uri="{FF2B5EF4-FFF2-40B4-BE49-F238E27FC236}">
                <a16:creationId xmlns:a16="http://schemas.microsoft.com/office/drawing/2014/main" id="{9E29AF18-9A42-483A-921D-C3A5B3D9CD3E}"/>
              </a:ext>
            </a:extLst>
          </p:cNvPr>
          <p:cNvSpPr>
            <a:spLocks noChangeAspect="1"/>
          </p:cNvSpPr>
          <p:nvPr/>
        </p:nvSpPr>
        <p:spPr bwMode="auto">
          <a:xfrm>
            <a:off x="710858" y="1503672"/>
            <a:ext cx="705923" cy="44974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dirty="0">
              <a:gradFill>
                <a:gsLst>
                  <a:gs pos="0">
                    <a:srgbClr val="505050"/>
                  </a:gs>
                  <a:gs pos="100000">
                    <a:srgbClr val="505050"/>
                  </a:gs>
                </a:gsLst>
              </a:gradFill>
              <a:latin typeface="Segoe UI Semilight"/>
            </a:endParaRPr>
          </a:p>
        </p:txBody>
      </p:sp>
      <p:sp>
        <p:nvSpPr>
          <p:cNvPr id="13" name="plug" descr="Plug in, connection, power cable&#10;">
            <a:extLst>
              <a:ext uri="{FF2B5EF4-FFF2-40B4-BE49-F238E27FC236}">
                <a16:creationId xmlns:a16="http://schemas.microsoft.com/office/drawing/2014/main" id="{08E9A98E-D227-41E2-8D4C-406C42F7DD12}"/>
              </a:ext>
            </a:extLst>
          </p:cNvPr>
          <p:cNvSpPr>
            <a:spLocks noChangeAspect="1" noEditPoints="1"/>
          </p:cNvSpPr>
          <p:nvPr/>
        </p:nvSpPr>
        <p:spPr bwMode="auto">
          <a:xfrm>
            <a:off x="727363" y="2516389"/>
            <a:ext cx="664161" cy="629547"/>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
        <p:nvSpPr>
          <p:cNvPr id="15" name="people_12" descr="Group, partners, collaboration&#10;">
            <a:extLst>
              <a:ext uri="{FF2B5EF4-FFF2-40B4-BE49-F238E27FC236}">
                <a16:creationId xmlns:a16="http://schemas.microsoft.com/office/drawing/2014/main" id="{91DDF735-D1C6-45FB-B2CF-CE37E455C9A8}"/>
              </a:ext>
            </a:extLst>
          </p:cNvPr>
          <p:cNvSpPr>
            <a:spLocks noChangeAspect="1" noEditPoints="1"/>
          </p:cNvSpPr>
          <p:nvPr/>
        </p:nvSpPr>
        <p:spPr bwMode="auto">
          <a:xfrm>
            <a:off x="743652" y="4585647"/>
            <a:ext cx="668665" cy="57048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Segoe UI Semilight"/>
            </a:endParaRPr>
          </a:p>
        </p:txBody>
      </p:sp>
      <p:sp>
        <p:nvSpPr>
          <p:cNvPr id="20" name="Shield_EA18" descr="Shield, secure&#10;">
            <a:extLst>
              <a:ext uri="{FF2B5EF4-FFF2-40B4-BE49-F238E27FC236}">
                <a16:creationId xmlns:a16="http://schemas.microsoft.com/office/drawing/2014/main" id="{9FFCFEAB-269C-49F9-B8E0-89FEFBC6C4C6}"/>
              </a:ext>
            </a:extLst>
          </p:cNvPr>
          <p:cNvSpPr>
            <a:spLocks noChangeAspect="1"/>
          </p:cNvSpPr>
          <p:nvPr/>
        </p:nvSpPr>
        <p:spPr bwMode="auto">
          <a:xfrm>
            <a:off x="798728" y="3550307"/>
            <a:ext cx="592795" cy="63113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Semilight"/>
            </a:endParaRPr>
          </a:p>
        </p:txBody>
      </p:sp>
      <p:sp>
        <p:nvSpPr>
          <p:cNvPr id="2" name="TextBox 1">
            <a:extLst>
              <a:ext uri="{FF2B5EF4-FFF2-40B4-BE49-F238E27FC236}">
                <a16:creationId xmlns:a16="http://schemas.microsoft.com/office/drawing/2014/main" id="{01AB6608-3BFC-4984-AB9E-A080406784B0}"/>
              </a:ext>
            </a:extLst>
          </p:cNvPr>
          <p:cNvSpPr txBox="1"/>
          <p:nvPr/>
        </p:nvSpPr>
        <p:spPr>
          <a:xfrm>
            <a:off x="432000" y="6496841"/>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3"/>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572997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8D0A-452B-4D1F-8815-5619B5989B81}"/>
              </a:ext>
            </a:extLst>
          </p:cNvPr>
          <p:cNvSpPr>
            <a:spLocks noGrp="1"/>
          </p:cNvSpPr>
          <p:nvPr>
            <p:ph type="title"/>
          </p:nvPr>
        </p:nvSpPr>
        <p:spPr>
          <a:xfrm>
            <a:off x="432000" y="432000"/>
            <a:ext cx="11340000" cy="432000"/>
          </a:xfrm>
        </p:spPr>
        <p:txBody>
          <a:bodyPr/>
          <a:lstStyle/>
          <a:p>
            <a:r>
              <a:rPr lang="en-US" dirty="0">
                <a:solidFill>
                  <a:schemeClr val="tx1"/>
                </a:solidFill>
              </a:rPr>
              <a:t>Contact Us</a:t>
            </a:r>
          </a:p>
        </p:txBody>
      </p:sp>
      <p:sp>
        <p:nvSpPr>
          <p:cNvPr id="29" name="Text Placeholder 28">
            <a:extLst>
              <a:ext uri="{FF2B5EF4-FFF2-40B4-BE49-F238E27FC236}">
                <a16:creationId xmlns:a16="http://schemas.microsoft.com/office/drawing/2014/main" id="{7520CAF7-9007-44DD-8944-598E6FEF446C}"/>
              </a:ext>
            </a:extLst>
          </p:cNvPr>
          <p:cNvSpPr>
            <a:spLocks noGrp="1"/>
          </p:cNvSpPr>
          <p:nvPr>
            <p:ph type="body" sz="quarter" idx="32"/>
          </p:nvPr>
        </p:nvSpPr>
        <p:spPr>
          <a:xfrm>
            <a:off x="1279737" y="5248899"/>
            <a:ext cx="3600001" cy="432000"/>
          </a:xfrm>
        </p:spPr>
        <p:txBody>
          <a:bodyPr/>
          <a:lstStyle/>
          <a:p>
            <a:pPr algn="ctr"/>
            <a:r>
              <a:rPr lang="en-US" sz="3200" b="1" dirty="0">
                <a:solidFill>
                  <a:schemeClr val="tx1"/>
                </a:solidFill>
                <a:latin typeface="+mj-lt"/>
              </a:rPr>
              <a:t>@azure_q8</a:t>
            </a:r>
          </a:p>
        </p:txBody>
      </p:sp>
      <p:pic>
        <p:nvPicPr>
          <p:cNvPr id="42" name="Content Placeholder 41">
            <a:extLst>
              <a:ext uri="{FF2B5EF4-FFF2-40B4-BE49-F238E27FC236}">
                <a16:creationId xmlns:a16="http://schemas.microsoft.com/office/drawing/2014/main" id="{63E2E8B8-8D14-46E3-AFAE-D45878149D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288" y="1460343"/>
            <a:ext cx="3600450" cy="3600450"/>
          </a:xfrm>
        </p:spPr>
      </p:pic>
      <p:sp>
        <p:nvSpPr>
          <p:cNvPr id="4" name="Slide Number Placeholder 3">
            <a:extLst>
              <a:ext uri="{FF2B5EF4-FFF2-40B4-BE49-F238E27FC236}">
                <a16:creationId xmlns:a16="http://schemas.microsoft.com/office/drawing/2014/main" id="{5C64F472-2487-4906-8756-3E4E9A4DB484}"/>
              </a:ext>
            </a:extLst>
          </p:cNvPr>
          <p:cNvSpPr>
            <a:spLocks noGrp="1"/>
          </p:cNvSpPr>
          <p:nvPr>
            <p:ph type="sldNum" sz="quarter" idx="15"/>
          </p:nvPr>
        </p:nvSpPr>
        <p:spPr/>
        <p:txBody>
          <a:bodyPr/>
          <a:lstStyle/>
          <a:p>
            <a:fld id="{19B51A1E-902D-48AF-9020-955120F399B6}" type="slidenum">
              <a:rPr lang="en-US" noProof="0" smtClean="0"/>
              <a:pPr/>
              <a:t>34</a:t>
            </a:fld>
            <a:endParaRPr lang="en-US" noProof="0" dirty="0"/>
          </a:p>
        </p:txBody>
      </p:sp>
      <p:pic>
        <p:nvPicPr>
          <p:cNvPr id="44" name="Content Placeholder 43">
            <a:extLst>
              <a:ext uri="{FF2B5EF4-FFF2-40B4-BE49-F238E27FC236}">
                <a16:creationId xmlns:a16="http://schemas.microsoft.com/office/drawing/2014/main" id="{0C2AD76B-8DFE-4EC3-8EBA-60D555CE95D0}"/>
              </a:ext>
            </a:extLst>
          </p:cNvPr>
          <p:cNvPicPr>
            <a:picLocks noGrp="1" noChangeAspect="1"/>
          </p:cNvPicPr>
          <p:nvPr>
            <p:ph idx="33"/>
          </p:nvPr>
        </p:nvPicPr>
        <p:blipFill>
          <a:blip r:embed="rId3" cstate="print">
            <a:extLst>
              <a:ext uri="{28A0092B-C50C-407E-A947-70E740481C1C}">
                <a14:useLocalDpi xmlns:a14="http://schemas.microsoft.com/office/drawing/2010/main" val="0"/>
              </a:ext>
            </a:extLst>
          </a:blip>
          <a:stretch>
            <a:fillRect/>
          </a:stretch>
        </p:blipFill>
        <p:spPr>
          <a:xfrm>
            <a:off x="6774027" y="1460343"/>
            <a:ext cx="3600450" cy="3600450"/>
          </a:xfrm>
        </p:spPr>
      </p:pic>
      <p:sp>
        <p:nvSpPr>
          <p:cNvPr id="39" name="Text Placeholder 28">
            <a:extLst>
              <a:ext uri="{FF2B5EF4-FFF2-40B4-BE49-F238E27FC236}">
                <a16:creationId xmlns:a16="http://schemas.microsoft.com/office/drawing/2014/main" id="{26D78D83-D955-486D-A689-3CF7CF2C2C0A}"/>
              </a:ext>
            </a:extLst>
          </p:cNvPr>
          <p:cNvSpPr txBox="1">
            <a:spLocks/>
          </p:cNvSpPr>
          <p:nvPr/>
        </p:nvSpPr>
        <p:spPr>
          <a:xfrm>
            <a:off x="6774476" y="5248899"/>
            <a:ext cx="3600001"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solidFill>
                  <a:schemeClr val="tx1"/>
                </a:solidFill>
                <a:latin typeface="+mj-lt"/>
              </a:rPr>
              <a:t>@azure_q8</a:t>
            </a:r>
          </a:p>
        </p:txBody>
      </p:sp>
    </p:spTree>
    <p:extLst>
      <p:ext uri="{BB962C8B-B14F-4D97-AF65-F5344CB8AC3E}">
        <p14:creationId xmlns:p14="http://schemas.microsoft.com/office/powerpoint/2010/main" val="2276315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166226" y="813818"/>
            <a:ext cx="4385189" cy="1938992"/>
          </a:xfrm>
          <a:prstGeom prst="rect">
            <a:avLst/>
          </a:prstGeom>
          <a:noFill/>
        </p:spPr>
        <p:txBody>
          <a:bodyPr wrap="square" rtlCol="0">
            <a:spAutoFit/>
          </a:bodyPr>
          <a:lstStyle/>
          <a:p>
            <a:pPr algn="ctr"/>
            <a:r>
              <a:rPr lang="en-US" sz="4000" b="1" dirty="0">
                <a:latin typeface="Segoe UI" panose="020B0502040204020203" pitchFamily="34" charset="0"/>
                <a:cs typeface="Segoe UI" panose="020B0502040204020203" pitchFamily="34" charset="0"/>
              </a:rPr>
              <a:t>SCAN THE CODE &amp; START YOUR Migration today</a:t>
            </a:r>
            <a:endParaRPr lang="en-US" sz="44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F948FAF-4993-4B76-AC36-4C5934F7EDFB}"/>
              </a:ext>
            </a:extLst>
          </p:cNvPr>
          <p:cNvPicPr>
            <a:picLocks noChangeAspect="1"/>
          </p:cNvPicPr>
          <p:nvPr/>
        </p:nvPicPr>
        <p:blipFill>
          <a:blip r:embed="rId2"/>
          <a:stretch>
            <a:fillRect/>
          </a:stretch>
        </p:blipFill>
        <p:spPr>
          <a:xfrm>
            <a:off x="0" y="0"/>
            <a:ext cx="6863782" cy="6858000"/>
          </a:xfrm>
          <a:prstGeom prst="rect">
            <a:avLst/>
          </a:prstGeom>
        </p:spPr>
      </p:pic>
      <p:sp>
        <p:nvSpPr>
          <p:cNvPr id="4" name="Rectangle 3">
            <a:extLst>
              <a:ext uri="{FF2B5EF4-FFF2-40B4-BE49-F238E27FC236}">
                <a16:creationId xmlns:a16="http://schemas.microsoft.com/office/drawing/2014/main" id="{D613B40B-D40E-41E5-9BD7-BEA7BA6EC3DA}"/>
              </a:ext>
            </a:extLst>
          </p:cNvPr>
          <p:cNvSpPr/>
          <p:nvPr/>
        </p:nvSpPr>
        <p:spPr>
          <a:xfrm>
            <a:off x="6957585" y="4105191"/>
            <a:ext cx="4802469" cy="646331"/>
          </a:xfrm>
          <a:prstGeom prst="rect">
            <a:avLst/>
          </a:prstGeom>
        </p:spPr>
        <p:txBody>
          <a:bodyPr wrap="none">
            <a:spAutoFit/>
          </a:bodyPr>
          <a:lstStyle/>
          <a:p>
            <a:r>
              <a:rPr lang="en-US" sz="3600" dirty="0">
                <a:solidFill>
                  <a:srgbClr val="0078D7"/>
                </a:solidFill>
                <a:latin typeface="-apple-system"/>
                <a:hlinkClick r:id="rId3"/>
              </a:rPr>
              <a:t>https://aka.ms/AA6923d</a:t>
            </a:r>
            <a:endParaRPr lang="en-US" sz="3600" dirty="0"/>
          </a:p>
        </p:txBody>
      </p:sp>
      <p:sp>
        <p:nvSpPr>
          <p:cNvPr id="7" name="Slide Number Placeholder 3">
            <a:extLst>
              <a:ext uri="{FF2B5EF4-FFF2-40B4-BE49-F238E27FC236}">
                <a16:creationId xmlns:a16="http://schemas.microsoft.com/office/drawing/2014/main" id="{45767FC9-2592-459B-8A15-5ABB732DB32D}"/>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a:pPr/>
              <a:t>35</a:t>
            </a:fld>
            <a:endParaRPr lang="en-US" dirty="0"/>
          </a:p>
        </p:txBody>
      </p:sp>
    </p:spTree>
    <p:extLst>
      <p:ext uri="{BB962C8B-B14F-4D97-AF65-F5344CB8AC3E}">
        <p14:creationId xmlns:p14="http://schemas.microsoft.com/office/powerpoint/2010/main" val="288446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8004C-D351-452A-95F3-D7EF7C2AB54E}"/>
              </a:ext>
            </a:extLst>
          </p:cNvPr>
          <p:cNvSpPr txBox="1"/>
          <p:nvPr/>
        </p:nvSpPr>
        <p:spPr>
          <a:xfrm>
            <a:off x="7283901" y="100668"/>
            <a:ext cx="4385189" cy="1938992"/>
          </a:xfrm>
          <a:prstGeom prst="rect">
            <a:avLst/>
          </a:prstGeom>
          <a:noFill/>
        </p:spPr>
        <p:txBody>
          <a:bodyPr wrap="square" rtlCol="0">
            <a:spAutoFit/>
          </a:bodyPr>
          <a:lstStyle/>
          <a:p>
            <a:pPr algn="ctr"/>
            <a:r>
              <a:rPr lang="en-US" sz="4000" b="1" dirty="0">
                <a:latin typeface="Segoe UI" panose="020B0502040204020203" pitchFamily="34" charset="0"/>
                <a:cs typeface="Segoe UI" panose="020B0502040204020203" pitchFamily="34" charset="0"/>
              </a:rPr>
              <a:t>SCAN THE CODE &amp; SEND US YOUR FEEDBACK!</a:t>
            </a:r>
            <a:endParaRPr lang="en-US" sz="44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F948FAF-4993-4B76-AC36-4C5934F7ED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6592" y="100668"/>
            <a:ext cx="6576763" cy="6576763"/>
          </a:xfrm>
          <a:prstGeom prst="rect">
            <a:avLst/>
          </a:prstGeom>
        </p:spPr>
      </p:pic>
      <p:sp>
        <p:nvSpPr>
          <p:cNvPr id="4" name="Rectangle 3">
            <a:extLst>
              <a:ext uri="{FF2B5EF4-FFF2-40B4-BE49-F238E27FC236}">
                <a16:creationId xmlns:a16="http://schemas.microsoft.com/office/drawing/2014/main" id="{D613B40B-D40E-41E5-9BD7-BEA7BA6EC3DA}"/>
              </a:ext>
            </a:extLst>
          </p:cNvPr>
          <p:cNvSpPr/>
          <p:nvPr/>
        </p:nvSpPr>
        <p:spPr>
          <a:xfrm>
            <a:off x="6957585" y="4105191"/>
            <a:ext cx="5037823" cy="1200329"/>
          </a:xfrm>
          <a:prstGeom prst="rect">
            <a:avLst/>
          </a:prstGeom>
        </p:spPr>
        <p:txBody>
          <a:bodyPr wrap="square">
            <a:spAutoFit/>
          </a:bodyPr>
          <a:lstStyle/>
          <a:p>
            <a:r>
              <a:rPr lang="en-US" sz="3600" dirty="0">
                <a:solidFill>
                  <a:srgbClr val="0078D7"/>
                </a:solidFill>
                <a:latin typeface="-apple-system"/>
                <a:hlinkClick r:id="rId3"/>
              </a:rPr>
              <a:t>https://www.surveymonkey.com/r/YKB8QN9</a:t>
            </a:r>
            <a:endParaRPr lang="en-US" sz="3600" dirty="0">
              <a:solidFill>
                <a:srgbClr val="0078D7"/>
              </a:solidFill>
              <a:latin typeface="-apple-system"/>
            </a:endParaRPr>
          </a:p>
        </p:txBody>
      </p:sp>
      <p:sp>
        <p:nvSpPr>
          <p:cNvPr id="7" name="Slide Number Placeholder 3">
            <a:extLst>
              <a:ext uri="{FF2B5EF4-FFF2-40B4-BE49-F238E27FC236}">
                <a16:creationId xmlns:a16="http://schemas.microsoft.com/office/drawing/2014/main" id="{45767FC9-2592-459B-8A15-5ABB732DB32D}"/>
              </a:ext>
            </a:extLst>
          </p:cNvPr>
          <p:cNvSpPr txBox="1">
            <a:spLocks/>
          </p:cNvSpPr>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5">
                <a:lumMod val="50000"/>
                <a:lumOff val="50000"/>
              </a:schemeClr>
            </a:solidFill>
          </a:ln>
        </p:spPr>
        <p:txBody>
          <a:bodyPr vert="horz" lIns="0" tIns="0" rIns="0" bIns="0" rtlCol="0" anchor="ctr"/>
          <a:lstStyle>
            <a:defPPr>
              <a:defRPr lang="en-US"/>
            </a:defPPr>
            <a:lvl1pPr algn="ctr">
              <a:defRPr sz="1200" i="1">
                <a:solidFill>
                  <a:schemeClr val="bg1"/>
                </a:solidFill>
                <a:latin typeface="Times New Roman" panose="02020603050405020304" pitchFamily="18" charset="0"/>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a:pPr/>
              <a:t>36</a:t>
            </a:fld>
            <a:endParaRPr lang="en-US" dirty="0"/>
          </a:p>
        </p:txBody>
      </p:sp>
    </p:spTree>
    <p:extLst>
      <p:ext uri="{BB962C8B-B14F-4D97-AF65-F5344CB8AC3E}">
        <p14:creationId xmlns:p14="http://schemas.microsoft.com/office/powerpoint/2010/main" val="204995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US" sz="4400" dirty="0">
                <a:solidFill>
                  <a:schemeClr val="tx1"/>
                </a:solidFill>
              </a:rPr>
              <a:t>Resources</a:t>
            </a:r>
          </a:p>
        </p:txBody>
      </p:sp>
      <p:sp>
        <p:nvSpPr>
          <p:cNvPr id="6" name="Content Placeholder 5">
            <a:extLst>
              <a:ext uri="{FF2B5EF4-FFF2-40B4-BE49-F238E27FC236}">
                <a16:creationId xmlns:a16="http://schemas.microsoft.com/office/drawing/2014/main" id="{A32DF3B0-1DB0-4016-94C3-89F6EA49E23A}"/>
              </a:ext>
            </a:extLst>
          </p:cNvPr>
          <p:cNvSpPr>
            <a:spLocks noGrp="1"/>
          </p:cNvSpPr>
          <p:nvPr>
            <p:ph idx="1"/>
          </p:nvPr>
        </p:nvSpPr>
        <p:spPr>
          <a:xfrm>
            <a:off x="414416" y="1125137"/>
            <a:ext cx="9142823" cy="5552293"/>
          </a:xfrm>
        </p:spPr>
        <p:txBody>
          <a:bodyPr/>
          <a:lstStyle/>
          <a:p>
            <a:pPr>
              <a:spcAft>
                <a:spcPts val="600"/>
              </a:spcAft>
            </a:pPr>
            <a:r>
              <a:rPr lang="en-US" sz="2400" dirty="0">
                <a:hlinkClick r:id="rId2"/>
              </a:rPr>
              <a:t>https://channel9.msdn.com/events/Ignite/Microsoft-Ignite-Orlando-2017/BRK2186?term=BRK2186&amp;lang-en=true</a:t>
            </a:r>
            <a:endParaRPr lang="en-US" sz="2400" dirty="0">
              <a:hlinkClick r:id="rId3"/>
            </a:endParaRPr>
          </a:p>
          <a:p>
            <a:pPr>
              <a:spcAft>
                <a:spcPts val="600"/>
              </a:spcAft>
            </a:pPr>
            <a:r>
              <a:rPr lang="en-US" sz="2400" dirty="0">
                <a:hlinkClick r:id="rId4"/>
              </a:rPr>
              <a:t>https://docs.microsoft.com/en-us/learn/paths/architect-api-integration/</a:t>
            </a:r>
            <a:endParaRPr lang="en-US" sz="2400" dirty="0"/>
          </a:p>
          <a:p>
            <a:pPr>
              <a:spcAft>
                <a:spcPts val="600"/>
              </a:spcAft>
            </a:pPr>
            <a:endParaRPr lang="en-US" sz="2400" dirty="0"/>
          </a:p>
        </p:txBody>
      </p:sp>
      <p:sp>
        <p:nvSpPr>
          <p:cNvPr id="7" name="Slide Number Placeholder 2">
            <a:extLst>
              <a:ext uri="{FF2B5EF4-FFF2-40B4-BE49-F238E27FC236}">
                <a16:creationId xmlns:a16="http://schemas.microsoft.com/office/drawing/2014/main" id="{1A8B6393-D378-40BC-A6CB-48C547802DDB}"/>
              </a:ext>
            </a:extLst>
          </p:cNvPr>
          <p:cNvSpPr>
            <a:spLocks noGrp="1"/>
          </p:cNvSpPr>
          <p:nvPr>
            <p:ph type="sldNum" sz="quarter" idx="4"/>
          </p:nvPr>
        </p:nvSpPr>
        <p:spPr>
          <a:xfrm>
            <a:off x="11727656" y="6277243"/>
            <a:ext cx="464344" cy="400188"/>
          </a:xfrm>
        </p:spPr>
        <p:txBody>
          <a:bodyPr/>
          <a:lstStyle/>
          <a:p>
            <a:fld id="{19B51A1E-902D-48AF-9020-955120F399B6}" type="slidenum">
              <a:rPr lang="en-US" noProof="0" smtClean="0"/>
              <a:pPr/>
              <a:t>37</a:t>
            </a:fld>
            <a:endParaRPr lang="en-US" noProof="0" dirty="0"/>
          </a:p>
        </p:txBody>
      </p:sp>
    </p:spTree>
    <p:extLst>
      <p:ext uri="{BB962C8B-B14F-4D97-AF65-F5344CB8AC3E}">
        <p14:creationId xmlns:p14="http://schemas.microsoft.com/office/powerpoint/2010/main" val="4190500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7B1FB8E-A654-48C7-9996-DF7DEBB74439}"/>
              </a:ext>
            </a:extLst>
          </p:cNvPr>
          <p:cNvSpPr>
            <a:spLocks noGrp="1"/>
          </p:cNvSpPr>
          <p:nvPr>
            <p:ph type="ctrTitle"/>
          </p:nvPr>
        </p:nvSpPr>
        <p:spPr>
          <a:xfrm>
            <a:off x="354280" y="305789"/>
            <a:ext cx="11483439" cy="6246421"/>
          </a:xfrm>
        </p:spPr>
        <p:txBody>
          <a:bodyPr/>
          <a:lstStyle/>
          <a:p>
            <a:pPr algn="ctr">
              <a:lnSpc>
                <a:spcPct val="200000"/>
              </a:lnSpc>
            </a:pPr>
            <a:r>
              <a:rPr lang="en-US" dirty="0"/>
              <a:t>Q&amp;A</a:t>
            </a:r>
            <a:br>
              <a:rPr lang="en-US" dirty="0"/>
            </a:br>
            <a:br>
              <a:rPr lang="en-US" dirty="0"/>
            </a:br>
            <a:r>
              <a:rPr lang="en-US" dirty="0"/>
              <a:t>Thank  You!</a:t>
            </a:r>
          </a:p>
        </p:txBody>
      </p:sp>
    </p:spTree>
    <p:extLst>
      <p:ext uri="{BB962C8B-B14F-4D97-AF65-F5344CB8AC3E}">
        <p14:creationId xmlns:p14="http://schemas.microsoft.com/office/powerpoint/2010/main" val="98750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549037-28F9-4165-9638-6C47D738E384}"/>
              </a:ext>
            </a:extLst>
          </p:cNvPr>
          <p:cNvSpPr>
            <a:spLocks noGrp="1"/>
          </p:cNvSpPr>
          <p:nvPr>
            <p:ph type="title"/>
          </p:nvPr>
        </p:nvSpPr>
        <p:spPr/>
        <p:txBody>
          <a:bodyPr/>
          <a:lstStyle/>
          <a:p>
            <a:r>
              <a:rPr lang="en-US" dirty="0">
                <a:solidFill>
                  <a:schemeClr val="tx1"/>
                </a:solidFill>
              </a:rPr>
              <a:t>Azure Kuwait – What has been achieved so far?</a:t>
            </a:r>
            <a:endParaRPr lang="en-US" dirty="0"/>
          </a:p>
        </p:txBody>
      </p:sp>
      <p:graphicFrame>
        <p:nvGraphicFramePr>
          <p:cNvPr id="11" name="Content Placeholder 10">
            <a:extLst>
              <a:ext uri="{FF2B5EF4-FFF2-40B4-BE49-F238E27FC236}">
                <a16:creationId xmlns:a16="http://schemas.microsoft.com/office/drawing/2014/main" id="{A982837F-4446-4E13-B823-461C19C9814E}"/>
              </a:ext>
            </a:extLst>
          </p:cNvPr>
          <p:cNvGraphicFramePr>
            <a:graphicFrameLocks noGrp="1"/>
          </p:cNvGraphicFramePr>
          <p:nvPr>
            <p:ph idx="1"/>
            <p:extLst>
              <p:ext uri="{D42A27DB-BD31-4B8C-83A1-F6EECF244321}">
                <p14:modId xmlns:p14="http://schemas.microsoft.com/office/powerpoint/2010/main" val="2305033092"/>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FCA2C7D1-D6B9-4E8E-829D-E5FB7AA769AD}"/>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spTree>
    <p:extLst>
      <p:ext uri="{BB962C8B-B14F-4D97-AF65-F5344CB8AC3E}">
        <p14:creationId xmlns:p14="http://schemas.microsoft.com/office/powerpoint/2010/main" val="13776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808A-3525-4C80-B834-DBAEC0FB37F4}"/>
              </a:ext>
            </a:extLst>
          </p:cNvPr>
          <p:cNvSpPr>
            <a:spLocks noGrp="1"/>
          </p:cNvSpPr>
          <p:nvPr>
            <p:ph type="title"/>
          </p:nvPr>
        </p:nvSpPr>
        <p:spPr>
          <a:xfrm>
            <a:off x="655320" y="365125"/>
            <a:ext cx="5120114" cy="1692794"/>
          </a:xfrm>
        </p:spPr>
        <p:txBody>
          <a:bodyPr vert="horz" lIns="91440" tIns="45720" rIns="91440" bIns="45720" rtlCol="0" anchor="ctr">
            <a:normAutofit/>
          </a:bodyPr>
          <a:lstStyle/>
          <a:p>
            <a:r>
              <a:rPr lang="en-US" sz="5400" dirty="0">
                <a:solidFill>
                  <a:schemeClr val="tx1"/>
                </a:solidFill>
              </a:rPr>
              <a:t>Tariq Abubaker</a:t>
            </a:r>
          </a:p>
        </p:txBody>
      </p:sp>
      <p:pic>
        <p:nvPicPr>
          <p:cNvPr id="34" name="Picture Placeholder 33">
            <a:extLst>
              <a:ext uri="{FF2B5EF4-FFF2-40B4-BE49-F238E27FC236}">
                <a16:creationId xmlns:a16="http://schemas.microsoft.com/office/drawing/2014/main" id="{4E3EF044-E821-4ECE-A30F-354099A0769A}"/>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a:stretch/>
        </p:blipFill>
        <p:spPr>
          <a:xfrm>
            <a:off x="5746264" y="0"/>
            <a:ext cx="6445735" cy="685800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56" name="Content Placeholder 3">
            <a:extLst>
              <a:ext uri="{FF2B5EF4-FFF2-40B4-BE49-F238E27FC236}">
                <a16:creationId xmlns:a16="http://schemas.microsoft.com/office/drawing/2014/main" id="{4F4842EC-1268-45C3-B4BC-ED6712C99FA8}"/>
              </a:ext>
            </a:extLst>
          </p:cNvPr>
          <p:cNvSpPr txBox="1">
            <a:spLocks/>
          </p:cNvSpPr>
          <p:nvPr/>
        </p:nvSpPr>
        <p:spPr>
          <a:xfrm>
            <a:off x="655321" y="2575033"/>
            <a:ext cx="5120113" cy="4102381"/>
          </a:xfrm>
          <a:prstGeom prst="rect">
            <a:avLst/>
          </a:prstGeom>
        </p:spPr>
        <p:txBody>
          <a:bodyPr vert="horz" lIns="91440" tIns="45720" rIns="91440" bIns="45720" rtlCol="0">
            <a:normAutofit fontScale="85000" lnSpcReduction="200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tx1"/>
                </a:solidFill>
                <a:latin typeface="Segoe UI Light (Headings)"/>
              </a:rPr>
              <a:t>Overview</a:t>
            </a:r>
          </a:p>
          <a:p>
            <a:pPr marL="285750" indent="-285750">
              <a:lnSpc>
                <a:spcPct val="110000"/>
              </a:lnSpc>
            </a:pPr>
            <a:r>
              <a:rPr lang="en-US" sz="1300" dirty="0">
                <a:solidFill>
                  <a:schemeClr val="tx1"/>
                </a:solidFill>
              </a:rPr>
              <a:t>IT Enterprise Architect for Kuwait Finance House.</a:t>
            </a:r>
          </a:p>
          <a:p>
            <a:pPr marL="285750" indent="-285750">
              <a:lnSpc>
                <a:spcPct val="110000"/>
              </a:lnSpc>
            </a:pPr>
            <a:r>
              <a:rPr lang="en-US" sz="1300" dirty="0">
                <a:solidFill>
                  <a:schemeClr val="tx1"/>
                </a:solidFill>
              </a:rPr>
              <a:t>+10 years of experience in the IT and banking industry. I participated multiple projects range </a:t>
            </a:r>
            <a:r>
              <a:rPr lang="en-US" sz="1300" dirty="0">
                <a:solidFill>
                  <a:schemeClr val="tx1"/>
                </a:solidFill>
                <a:latin typeface="Calibri Light (Body)"/>
              </a:rPr>
              <a:t>from</a:t>
            </a:r>
            <a:r>
              <a:rPr lang="en-US" sz="1300" dirty="0">
                <a:solidFill>
                  <a:schemeClr val="tx1"/>
                </a:solidFill>
              </a:rPr>
              <a:t> SOA, EA, Core banking, Payment Solutions, Credit Cards, AML and Fraud, CRM, Retail, Finance, and IT service management solutions.</a:t>
            </a:r>
          </a:p>
          <a:p>
            <a:pPr marL="285750" indent="-285750">
              <a:lnSpc>
                <a:spcPct val="110000"/>
              </a:lnSpc>
            </a:pPr>
            <a:r>
              <a:rPr lang="en-US" sz="1300" dirty="0">
                <a:solidFill>
                  <a:schemeClr val="tx1"/>
                </a:solidFill>
              </a:rPr>
              <a:t>Azure Hero (Content and Community) badges holder.</a:t>
            </a:r>
          </a:p>
          <a:p>
            <a:pPr indent="-228600"/>
            <a:endParaRPr lang="en-US" sz="700" dirty="0">
              <a:solidFill>
                <a:schemeClr val="tx1"/>
              </a:solidFill>
            </a:endParaRPr>
          </a:p>
          <a:p>
            <a:pPr marL="0" indent="0">
              <a:buFont typeface="Arial" panose="020B0604020202020204" pitchFamily="34" charset="0"/>
              <a:buNone/>
            </a:pPr>
            <a:r>
              <a:rPr lang="en-US" b="1" dirty="0">
                <a:solidFill>
                  <a:schemeClr val="tx1"/>
                </a:solidFill>
                <a:latin typeface="Segoe UI Light (Headings)"/>
              </a:rPr>
              <a:t>Certifications</a:t>
            </a:r>
          </a:p>
          <a:p>
            <a:pPr indent="-228600"/>
            <a:r>
              <a:rPr lang="en-US" sz="1300" dirty="0">
                <a:solidFill>
                  <a:schemeClr val="tx1"/>
                </a:solidFill>
              </a:rPr>
              <a:t>TOGAF® 9 Certified.</a:t>
            </a:r>
          </a:p>
          <a:p>
            <a:pPr indent="-228600"/>
            <a:r>
              <a:rPr lang="en-US" sz="1300" dirty="0">
                <a:solidFill>
                  <a:schemeClr val="tx1"/>
                </a:solidFill>
              </a:rPr>
              <a:t>Azure Architect Expert Certified.</a:t>
            </a:r>
          </a:p>
          <a:p>
            <a:pPr indent="-228600"/>
            <a:r>
              <a:rPr lang="en-US" sz="1300" dirty="0">
                <a:solidFill>
                  <a:schemeClr val="tx1"/>
                </a:solidFill>
              </a:rPr>
              <a:t>DevOps Certified.</a:t>
            </a:r>
          </a:p>
          <a:p>
            <a:pPr indent="-228600"/>
            <a:r>
              <a:rPr lang="en-US" sz="1300" dirty="0" err="1">
                <a:solidFill>
                  <a:schemeClr val="tx1"/>
                </a:solidFill>
              </a:rPr>
              <a:t>ICAgile</a:t>
            </a:r>
            <a:r>
              <a:rPr lang="en-US" sz="1300" dirty="0">
                <a:solidFill>
                  <a:schemeClr val="tx1"/>
                </a:solidFill>
              </a:rPr>
              <a:t> Certified Professional (ICP).</a:t>
            </a:r>
          </a:p>
          <a:p>
            <a:pPr indent="-228600"/>
            <a:r>
              <a:rPr lang="en-US" sz="1300" dirty="0">
                <a:solidFill>
                  <a:schemeClr val="tx1"/>
                </a:solidFill>
              </a:rPr>
              <a:t>MCTS &amp; MCP.</a:t>
            </a:r>
          </a:p>
          <a:p>
            <a:pPr indent="-228600"/>
            <a:endParaRPr lang="en-US" sz="700" dirty="0">
              <a:solidFill>
                <a:schemeClr val="tx1"/>
              </a:solidFill>
            </a:endParaRPr>
          </a:p>
          <a:p>
            <a:pPr marL="0" indent="0">
              <a:buFont typeface="Arial" panose="020B0604020202020204" pitchFamily="34" charset="0"/>
              <a:buNone/>
            </a:pPr>
            <a:r>
              <a:rPr lang="en-US" b="1" dirty="0">
                <a:solidFill>
                  <a:schemeClr val="tx1"/>
                </a:solidFill>
                <a:latin typeface="Segoe UI Light (Headings)"/>
              </a:rPr>
              <a:t>Contact</a:t>
            </a:r>
            <a:r>
              <a:rPr lang="en-US" sz="700" b="1" dirty="0">
                <a:solidFill>
                  <a:schemeClr val="tx1"/>
                </a:solidFill>
              </a:rPr>
              <a:t> </a:t>
            </a:r>
            <a:r>
              <a:rPr lang="en-US" b="1" dirty="0">
                <a:solidFill>
                  <a:schemeClr val="tx1"/>
                </a:solidFill>
                <a:latin typeface="Segoe UI Light (Headings)"/>
              </a:rPr>
              <a:t>Details</a:t>
            </a:r>
          </a:p>
          <a:p>
            <a:pPr marL="38100" indent="0">
              <a:buFont typeface="Arial" panose="020B0604020202020204" pitchFamily="34" charset="0"/>
              <a:buNone/>
            </a:pPr>
            <a:r>
              <a:rPr lang="en-US" sz="1300" dirty="0"/>
              <a:t>    </a:t>
            </a:r>
            <a:r>
              <a:rPr lang="en-US" sz="1300" dirty="0">
                <a:solidFill>
                  <a:srgbClr val="00B0F0"/>
                </a:solidFill>
                <a:hlinkClick r:id="rId3">
                  <a:extLst>
                    <a:ext uri="{A12FA001-AC4F-418D-AE19-62706E023703}">
                      <ahyp:hlinkClr xmlns:ahyp="http://schemas.microsoft.com/office/drawing/2018/hyperlinkcolor" val="tx"/>
                    </a:ext>
                  </a:extLst>
                </a:hlinkClick>
              </a:rPr>
              <a:t>https://www.linkedin.com/in/tariq-abubaker/</a:t>
            </a:r>
            <a:endParaRPr lang="en-US" sz="1300" dirty="0">
              <a:solidFill>
                <a:srgbClr val="00B0F0"/>
              </a:solidFill>
            </a:endParaRPr>
          </a:p>
          <a:p>
            <a:pPr marL="38100" indent="0">
              <a:buNone/>
            </a:pPr>
            <a:r>
              <a:rPr lang="en-US" sz="1300" dirty="0">
                <a:solidFill>
                  <a:srgbClr val="00B0F0"/>
                </a:solidFill>
              </a:rPr>
              <a:t>    </a:t>
            </a:r>
            <a:r>
              <a:rPr lang="en-US" sz="1300" dirty="0">
                <a:solidFill>
                  <a:srgbClr val="00B0F0"/>
                </a:solidFill>
                <a:hlinkClick r:id="rId4"/>
              </a:rPr>
              <a:t>@</a:t>
            </a:r>
            <a:r>
              <a:rPr lang="en-US" sz="1300" dirty="0" err="1">
                <a:solidFill>
                  <a:srgbClr val="00B0F0"/>
                </a:solidFill>
                <a:hlinkClick r:id="rId4"/>
              </a:rPr>
              <a:t>taq_abubaker</a:t>
            </a:r>
            <a:endParaRPr lang="en-US" sz="1300" dirty="0">
              <a:solidFill>
                <a:srgbClr val="00B0F0"/>
              </a:solidFill>
            </a:endParaRPr>
          </a:p>
          <a:p>
            <a:pPr marL="38100" indent="0">
              <a:buFont typeface="Arial" panose="020B0604020202020204" pitchFamily="34" charset="0"/>
              <a:buNone/>
            </a:pPr>
            <a:endParaRPr lang="en-US" sz="1300" dirty="0">
              <a:solidFill>
                <a:srgbClr val="00B0F0"/>
              </a:solidFill>
            </a:endParaRPr>
          </a:p>
        </p:txBody>
      </p:sp>
      <p:pic>
        <p:nvPicPr>
          <p:cNvPr id="47" name="LinkedIn">
            <a:extLst>
              <a:ext uri="{FF2B5EF4-FFF2-40B4-BE49-F238E27FC236}">
                <a16:creationId xmlns:a16="http://schemas.microsoft.com/office/drawing/2014/main" id="{C1D2BC07-7700-488E-92CB-4BE1358E37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523" y="6146983"/>
            <a:ext cx="166379" cy="152118"/>
          </a:xfrm>
          <a:prstGeom prst="rect">
            <a:avLst/>
          </a:prstGeom>
        </p:spPr>
      </p:pic>
      <p:pic>
        <p:nvPicPr>
          <p:cNvPr id="49" name="Twitter">
            <a:extLst>
              <a:ext uri="{FF2B5EF4-FFF2-40B4-BE49-F238E27FC236}">
                <a16:creationId xmlns:a16="http://schemas.microsoft.com/office/drawing/2014/main" id="{6D82A7D7-5CF1-400B-B413-6C03FDD276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299" y="6379573"/>
            <a:ext cx="226603" cy="226603"/>
          </a:xfrm>
          <a:prstGeom prst="rect">
            <a:avLst/>
          </a:prstGeom>
        </p:spPr>
      </p:pic>
    </p:spTree>
    <p:extLst>
      <p:ext uri="{BB962C8B-B14F-4D97-AF65-F5344CB8AC3E}">
        <p14:creationId xmlns:p14="http://schemas.microsoft.com/office/powerpoint/2010/main" val="92789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610B53-BE39-4EFB-B686-9C5728E3D3D5}"/>
              </a:ext>
            </a:extLst>
          </p:cNvPr>
          <p:cNvSpPr>
            <a:spLocks noGrp="1"/>
          </p:cNvSpPr>
          <p:nvPr>
            <p:ph sz="half" idx="1"/>
          </p:nvPr>
        </p:nvSpPr>
        <p:spPr>
          <a:xfrm>
            <a:off x="655321" y="2575033"/>
            <a:ext cx="5120113" cy="4102381"/>
          </a:xfrm>
        </p:spPr>
        <p:txBody>
          <a:bodyPr vert="horz" lIns="91440" tIns="45720" rIns="91440" bIns="45720" rtlCol="0">
            <a:normAutofit/>
          </a:bodyPr>
          <a:lstStyle/>
          <a:p>
            <a:pPr marL="0" indent="0">
              <a:buNone/>
            </a:pPr>
            <a:r>
              <a:rPr lang="en-US" b="1" dirty="0">
                <a:solidFill>
                  <a:schemeClr val="tx1"/>
                </a:solidFill>
                <a:latin typeface="Segoe UI Light (Headings)"/>
              </a:rPr>
              <a:t>Overview</a:t>
            </a:r>
          </a:p>
          <a:p>
            <a:pPr marL="285750" indent="-285750">
              <a:lnSpc>
                <a:spcPct val="110000"/>
              </a:lnSpc>
            </a:pPr>
            <a:r>
              <a:rPr lang="en-US" sz="1300" dirty="0">
                <a:solidFill>
                  <a:schemeClr val="tx1"/>
                </a:solidFill>
              </a:rPr>
              <a:t>Senior Software Engineer for Kuwait Oil Company.</a:t>
            </a:r>
          </a:p>
          <a:p>
            <a:pPr marL="285750" indent="-285750">
              <a:lnSpc>
                <a:spcPct val="110000"/>
              </a:lnSpc>
            </a:pPr>
            <a:r>
              <a:rPr lang="en-US" sz="1300" dirty="0">
                <a:solidFill>
                  <a:schemeClr val="tx1"/>
                </a:solidFill>
              </a:rPr>
              <a:t>+15 years of experience in Software Engineering. I participated in multiple projects in different business domains range from E-learning, Banking, Oil, E-booing and Hotels management.</a:t>
            </a:r>
          </a:p>
          <a:p>
            <a:pPr indent="-228600"/>
            <a:endParaRPr lang="en-US" sz="700" dirty="0">
              <a:solidFill>
                <a:schemeClr val="tx1"/>
              </a:solidFill>
            </a:endParaRPr>
          </a:p>
          <a:p>
            <a:pPr marL="0" indent="0">
              <a:buNone/>
            </a:pPr>
            <a:r>
              <a:rPr lang="en-US" b="1" dirty="0">
                <a:solidFill>
                  <a:schemeClr val="tx1"/>
                </a:solidFill>
                <a:latin typeface="Segoe UI Light (Headings)"/>
              </a:rPr>
              <a:t>Certifications</a:t>
            </a:r>
          </a:p>
          <a:p>
            <a:pPr indent="-228600"/>
            <a:r>
              <a:rPr lang="en-US" sz="1300" dirty="0">
                <a:solidFill>
                  <a:schemeClr val="tx1"/>
                </a:solidFill>
              </a:rPr>
              <a:t>PSM I Certified.</a:t>
            </a:r>
          </a:p>
          <a:p>
            <a:pPr indent="-228600"/>
            <a:r>
              <a:rPr lang="en-US" sz="1400" dirty="0">
                <a:solidFill>
                  <a:schemeClr val="tx1"/>
                </a:solidFill>
              </a:rPr>
              <a:t>ITIL®</a:t>
            </a:r>
            <a:r>
              <a:rPr lang="en-US" sz="1300" dirty="0">
                <a:solidFill>
                  <a:schemeClr val="tx1"/>
                </a:solidFill>
              </a:rPr>
              <a:t> Certified.</a:t>
            </a:r>
          </a:p>
          <a:p>
            <a:pPr indent="-228600"/>
            <a:r>
              <a:rPr lang="en-US" sz="1400" dirty="0">
                <a:solidFill>
                  <a:schemeClr val="tx1"/>
                </a:solidFill>
              </a:rPr>
              <a:t>PRINCE2® Certified</a:t>
            </a:r>
            <a:r>
              <a:rPr lang="en-US" sz="1300" dirty="0">
                <a:solidFill>
                  <a:schemeClr val="tx1"/>
                </a:solidFill>
              </a:rPr>
              <a:t>.</a:t>
            </a:r>
          </a:p>
          <a:p>
            <a:pPr marL="38100" indent="0">
              <a:buNone/>
            </a:pPr>
            <a:endParaRPr lang="en-US" sz="700" dirty="0">
              <a:solidFill>
                <a:schemeClr val="tx1"/>
              </a:solidFill>
            </a:endParaRPr>
          </a:p>
          <a:p>
            <a:pPr marL="0" indent="0">
              <a:buNone/>
            </a:pPr>
            <a:r>
              <a:rPr lang="en-US" b="1" dirty="0">
                <a:solidFill>
                  <a:schemeClr val="tx1"/>
                </a:solidFill>
                <a:latin typeface="Segoe UI Light (Headings)"/>
              </a:rPr>
              <a:t>Contact</a:t>
            </a:r>
            <a:r>
              <a:rPr lang="en-US" sz="700" b="1" dirty="0">
                <a:solidFill>
                  <a:schemeClr val="tx1"/>
                </a:solidFill>
              </a:rPr>
              <a:t> </a:t>
            </a:r>
            <a:r>
              <a:rPr lang="en-US" b="1" dirty="0">
                <a:solidFill>
                  <a:schemeClr val="tx1"/>
                </a:solidFill>
                <a:latin typeface="Segoe UI Light (Headings)"/>
              </a:rPr>
              <a:t>Details</a:t>
            </a:r>
          </a:p>
          <a:p>
            <a:pPr marL="38100" indent="0">
              <a:buNone/>
            </a:pPr>
            <a:r>
              <a:rPr lang="en-US" sz="1300" dirty="0"/>
              <a:t>    </a:t>
            </a:r>
            <a:r>
              <a:rPr lang="en-US" sz="1300" dirty="0">
                <a:solidFill>
                  <a:srgbClr val="00B0F0"/>
                </a:solidFill>
                <a:hlinkClick r:id="rId2"/>
              </a:rPr>
              <a:t>https://www.linkedin.com/in/amirismailyousef/</a:t>
            </a:r>
            <a:endParaRPr lang="en-US" sz="1300" dirty="0">
              <a:solidFill>
                <a:srgbClr val="00B0F0"/>
              </a:solidFill>
            </a:endParaRPr>
          </a:p>
        </p:txBody>
      </p:sp>
      <p:pic>
        <p:nvPicPr>
          <p:cNvPr id="5" name="Picture Placeholder 4">
            <a:extLst>
              <a:ext uri="{FF2B5EF4-FFF2-40B4-BE49-F238E27FC236}">
                <a16:creationId xmlns:a16="http://schemas.microsoft.com/office/drawing/2014/main" id="{1B864F88-977E-48DA-A1DF-D624896E18A5}"/>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l="18761" r="1" b="1"/>
          <a:stretch/>
        </p:blipFill>
        <p:spPr>
          <a:xfrm>
            <a:off x="5878849" y="10"/>
            <a:ext cx="6313150" cy="68579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7" name="Picture 6">
            <a:extLst>
              <a:ext uri="{FF2B5EF4-FFF2-40B4-BE49-F238E27FC236}">
                <a16:creationId xmlns:a16="http://schemas.microsoft.com/office/drawing/2014/main" id="{91F13A2A-C8C5-4F10-9751-AB0D619F3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 y="6277243"/>
            <a:ext cx="166379" cy="152118"/>
          </a:xfrm>
          <a:prstGeom prst="rect">
            <a:avLst/>
          </a:prstGeom>
        </p:spPr>
      </p:pic>
      <p:sp>
        <p:nvSpPr>
          <p:cNvPr id="27" name="Title 1">
            <a:extLst>
              <a:ext uri="{FF2B5EF4-FFF2-40B4-BE49-F238E27FC236}">
                <a16:creationId xmlns:a16="http://schemas.microsoft.com/office/drawing/2014/main" id="{034D7B16-11A7-4A38-8098-C3ACF6C0C973}"/>
              </a:ext>
            </a:extLst>
          </p:cNvPr>
          <p:cNvSpPr txBox="1">
            <a:spLocks/>
          </p:cNvSpPr>
          <p:nvPr/>
        </p:nvSpPr>
        <p:spPr>
          <a:xfrm>
            <a:off x="655320" y="365125"/>
            <a:ext cx="5120114" cy="1692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5400" dirty="0">
                <a:solidFill>
                  <a:schemeClr val="tx1"/>
                </a:solidFill>
              </a:rPr>
              <a:t>Amir Ismail</a:t>
            </a:r>
          </a:p>
        </p:txBody>
      </p:sp>
    </p:spTree>
    <p:extLst>
      <p:ext uri="{BB962C8B-B14F-4D97-AF65-F5344CB8AC3E}">
        <p14:creationId xmlns:p14="http://schemas.microsoft.com/office/powerpoint/2010/main" val="2614432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5E87-1359-489B-8C11-30FE81FC7184}"/>
              </a:ext>
            </a:extLst>
          </p:cNvPr>
          <p:cNvSpPr>
            <a:spLocks noGrp="1"/>
          </p:cNvSpPr>
          <p:nvPr>
            <p:ph type="title"/>
          </p:nvPr>
        </p:nvSpPr>
        <p:spPr/>
        <p:txBody>
          <a:bodyPr/>
          <a:lstStyle/>
          <a:p>
            <a:r>
              <a:rPr lang="en-US" dirty="0">
                <a:solidFill>
                  <a:schemeClr val="tx1"/>
                </a:solidFill>
              </a:rPr>
              <a:t>The Old Way of Building Products</a:t>
            </a:r>
          </a:p>
        </p:txBody>
      </p:sp>
      <p:sp>
        <p:nvSpPr>
          <p:cNvPr id="4" name="Slide Number Placeholder 3">
            <a:extLst>
              <a:ext uri="{FF2B5EF4-FFF2-40B4-BE49-F238E27FC236}">
                <a16:creationId xmlns:a16="http://schemas.microsoft.com/office/drawing/2014/main" id="{EB878BC9-13AC-46D2-9501-C36BF911ACE9}"/>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6" name="Rectangle 5">
            <a:extLst>
              <a:ext uri="{FF2B5EF4-FFF2-40B4-BE49-F238E27FC236}">
                <a16:creationId xmlns:a16="http://schemas.microsoft.com/office/drawing/2014/main" id="{A521BEC9-E206-4061-A6EB-C29542716395}"/>
              </a:ext>
            </a:extLst>
          </p:cNvPr>
          <p:cNvSpPr/>
          <p:nvPr/>
        </p:nvSpPr>
        <p:spPr>
          <a:xfrm>
            <a:off x="3440028" y="2753873"/>
            <a:ext cx="1914570" cy="1455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9D5DE1D-CE7E-4DE2-B304-49BF5DDF6E88}"/>
              </a:ext>
            </a:extLst>
          </p:cNvPr>
          <p:cNvSpPr/>
          <p:nvPr/>
        </p:nvSpPr>
        <p:spPr>
          <a:xfrm>
            <a:off x="6096000" y="2753873"/>
            <a:ext cx="1914570" cy="14559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DC1410-21D8-4BB2-B59F-8E616DD2C0EE}"/>
              </a:ext>
            </a:extLst>
          </p:cNvPr>
          <p:cNvSpPr/>
          <p:nvPr/>
        </p:nvSpPr>
        <p:spPr>
          <a:xfrm>
            <a:off x="784056" y="2753873"/>
            <a:ext cx="1914570" cy="145593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E5AE58-44EC-4605-A604-6E842F552AF2}"/>
              </a:ext>
            </a:extLst>
          </p:cNvPr>
          <p:cNvSpPr/>
          <p:nvPr/>
        </p:nvSpPr>
        <p:spPr>
          <a:xfrm>
            <a:off x="8751972" y="2753873"/>
            <a:ext cx="1914570" cy="145593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CD8BB18-4AB7-42D1-B536-DA42695EFD46}"/>
              </a:ext>
            </a:extLst>
          </p:cNvPr>
          <p:cNvSpPr txBox="1"/>
          <p:nvPr/>
        </p:nvSpPr>
        <p:spPr>
          <a:xfrm>
            <a:off x="8010570" y="3118278"/>
            <a:ext cx="741402" cy="584775"/>
          </a:xfrm>
          <a:prstGeom prst="rect">
            <a:avLst/>
          </a:prstGeom>
          <a:noFill/>
        </p:spPr>
        <p:txBody>
          <a:bodyPr wrap="square" rtlCol="0">
            <a:spAutoFit/>
          </a:bodyPr>
          <a:lstStyle/>
          <a:p>
            <a:pPr algn="ctr"/>
            <a:r>
              <a:rPr lang="en-US" sz="3200" dirty="0"/>
              <a:t>…</a:t>
            </a:r>
            <a:endParaRPr lang="en-US" dirty="0"/>
          </a:p>
        </p:txBody>
      </p:sp>
      <p:sp>
        <p:nvSpPr>
          <p:cNvPr id="14" name="TextBox 13">
            <a:extLst>
              <a:ext uri="{FF2B5EF4-FFF2-40B4-BE49-F238E27FC236}">
                <a16:creationId xmlns:a16="http://schemas.microsoft.com/office/drawing/2014/main" id="{5047DF91-0D7A-495E-B4A7-CFF4911BC759}"/>
              </a:ext>
            </a:extLst>
          </p:cNvPr>
          <p:cNvSpPr txBox="1"/>
          <p:nvPr/>
        </p:nvSpPr>
        <p:spPr>
          <a:xfrm>
            <a:off x="784056" y="2292208"/>
            <a:ext cx="1914570" cy="461665"/>
          </a:xfrm>
          <a:prstGeom prst="rect">
            <a:avLst/>
          </a:prstGeom>
          <a:noFill/>
        </p:spPr>
        <p:txBody>
          <a:bodyPr wrap="square" rtlCol="0">
            <a:spAutoFit/>
          </a:bodyPr>
          <a:lstStyle/>
          <a:p>
            <a:pPr algn="ctr"/>
            <a:r>
              <a:rPr lang="en-US" sz="2400" dirty="0"/>
              <a:t>Product 1</a:t>
            </a:r>
          </a:p>
        </p:txBody>
      </p:sp>
      <p:sp>
        <p:nvSpPr>
          <p:cNvPr id="16" name="TextBox 15">
            <a:extLst>
              <a:ext uri="{FF2B5EF4-FFF2-40B4-BE49-F238E27FC236}">
                <a16:creationId xmlns:a16="http://schemas.microsoft.com/office/drawing/2014/main" id="{8C6766A9-026A-47E5-8466-3D5B7A8A4BE6}"/>
              </a:ext>
            </a:extLst>
          </p:cNvPr>
          <p:cNvSpPr txBox="1"/>
          <p:nvPr/>
        </p:nvSpPr>
        <p:spPr>
          <a:xfrm>
            <a:off x="3440028" y="2292207"/>
            <a:ext cx="1914570" cy="461665"/>
          </a:xfrm>
          <a:prstGeom prst="rect">
            <a:avLst/>
          </a:prstGeom>
          <a:noFill/>
        </p:spPr>
        <p:txBody>
          <a:bodyPr wrap="square" rtlCol="0">
            <a:spAutoFit/>
          </a:bodyPr>
          <a:lstStyle/>
          <a:p>
            <a:pPr algn="ctr"/>
            <a:r>
              <a:rPr lang="en-US" sz="2400" dirty="0"/>
              <a:t>Product 2</a:t>
            </a:r>
          </a:p>
        </p:txBody>
      </p:sp>
      <p:sp>
        <p:nvSpPr>
          <p:cNvPr id="18" name="TextBox 17">
            <a:extLst>
              <a:ext uri="{FF2B5EF4-FFF2-40B4-BE49-F238E27FC236}">
                <a16:creationId xmlns:a16="http://schemas.microsoft.com/office/drawing/2014/main" id="{142C684A-434B-4BCB-8A8C-1C9467815F23}"/>
              </a:ext>
            </a:extLst>
          </p:cNvPr>
          <p:cNvSpPr txBox="1"/>
          <p:nvPr/>
        </p:nvSpPr>
        <p:spPr>
          <a:xfrm>
            <a:off x="6096000" y="2292207"/>
            <a:ext cx="1914570" cy="461665"/>
          </a:xfrm>
          <a:prstGeom prst="rect">
            <a:avLst/>
          </a:prstGeom>
          <a:noFill/>
        </p:spPr>
        <p:txBody>
          <a:bodyPr wrap="square" rtlCol="0">
            <a:spAutoFit/>
          </a:bodyPr>
          <a:lstStyle/>
          <a:p>
            <a:pPr algn="ctr"/>
            <a:r>
              <a:rPr lang="en-US" sz="2400" dirty="0"/>
              <a:t>Product 3</a:t>
            </a:r>
          </a:p>
        </p:txBody>
      </p:sp>
      <p:sp>
        <p:nvSpPr>
          <p:cNvPr id="20" name="TextBox 19">
            <a:extLst>
              <a:ext uri="{FF2B5EF4-FFF2-40B4-BE49-F238E27FC236}">
                <a16:creationId xmlns:a16="http://schemas.microsoft.com/office/drawing/2014/main" id="{C041700D-A00D-41F9-B66F-CB420B079F47}"/>
              </a:ext>
            </a:extLst>
          </p:cNvPr>
          <p:cNvSpPr txBox="1"/>
          <p:nvPr/>
        </p:nvSpPr>
        <p:spPr>
          <a:xfrm>
            <a:off x="8751972" y="2292206"/>
            <a:ext cx="1914570" cy="461665"/>
          </a:xfrm>
          <a:prstGeom prst="rect">
            <a:avLst/>
          </a:prstGeom>
          <a:noFill/>
        </p:spPr>
        <p:txBody>
          <a:bodyPr wrap="square" rtlCol="0">
            <a:spAutoFit/>
          </a:bodyPr>
          <a:lstStyle/>
          <a:p>
            <a:pPr algn="ctr"/>
            <a:r>
              <a:rPr lang="en-US" sz="2400" dirty="0"/>
              <a:t>Product N</a:t>
            </a:r>
          </a:p>
        </p:txBody>
      </p:sp>
      <p:sp>
        <p:nvSpPr>
          <p:cNvPr id="21" name="TextBox 20">
            <a:extLst>
              <a:ext uri="{FF2B5EF4-FFF2-40B4-BE49-F238E27FC236}">
                <a16:creationId xmlns:a16="http://schemas.microsoft.com/office/drawing/2014/main" id="{D838CF42-8100-4848-BCA7-76D5E4D02E31}"/>
              </a:ext>
            </a:extLst>
          </p:cNvPr>
          <p:cNvSpPr txBox="1"/>
          <p:nvPr/>
        </p:nvSpPr>
        <p:spPr>
          <a:xfrm>
            <a:off x="432000" y="63388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2"/>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2538458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3" grpId="0"/>
      <p:bldP spid="14" grpId="0"/>
      <p:bldP spid="16" grpId="0"/>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5E87-1359-489B-8C11-30FE81FC7184}"/>
              </a:ext>
            </a:extLst>
          </p:cNvPr>
          <p:cNvSpPr>
            <a:spLocks noGrp="1"/>
          </p:cNvSpPr>
          <p:nvPr>
            <p:ph type="title"/>
          </p:nvPr>
        </p:nvSpPr>
        <p:spPr/>
        <p:txBody>
          <a:bodyPr/>
          <a:lstStyle/>
          <a:p>
            <a:r>
              <a:rPr lang="en-US" dirty="0">
                <a:solidFill>
                  <a:schemeClr val="tx1"/>
                </a:solidFill>
              </a:rPr>
              <a:t>The Modern Way of Building Products</a:t>
            </a:r>
          </a:p>
        </p:txBody>
      </p:sp>
      <p:sp>
        <p:nvSpPr>
          <p:cNvPr id="4" name="Slide Number Placeholder 3">
            <a:extLst>
              <a:ext uri="{FF2B5EF4-FFF2-40B4-BE49-F238E27FC236}">
                <a16:creationId xmlns:a16="http://schemas.microsoft.com/office/drawing/2014/main" id="{EB878BC9-13AC-46D2-9501-C36BF911ACE9}"/>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6" name="Rectangle 5">
            <a:extLst>
              <a:ext uri="{FF2B5EF4-FFF2-40B4-BE49-F238E27FC236}">
                <a16:creationId xmlns:a16="http://schemas.microsoft.com/office/drawing/2014/main" id="{A521BEC9-E206-4061-A6EB-C29542716395}"/>
              </a:ext>
            </a:extLst>
          </p:cNvPr>
          <p:cNvSpPr/>
          <p:nvPr/>
        </p:nvSpPr>
        <p:spPr>
          <a:xfrm>
            <a:off x="784056" y="2753873"/>
            <a:ext cx="1914570" cy="14559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9D5DE1D-CE7E-4DE2-B304-49BF5DDF6E88}"/>
              </a:ext>
            </a:extLst>
          </p:cNvPr>
          <p:cNvSpPr/>
          <p:nvPr/>
        </p:nvSpPr>
        <p:spPr>
          <a:xfrm>
            <a:off x="6096000" y="2753873"/>
            <a:ext cx="1914570" cy="145593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DC1410-21D8-4BB2-B59F-8E616DD2C0EE}"/>
              </a:ext>
            </a:extLst>
          </p:cNvPr>
          <p:cNvSpPr/>
          <p:nvPr/>
        </p:nvSpPr>
        <p:spPr>
          <a:xfrm>
            <a:off x="3440028" y="2756092"/>
            <a:ext cx="1914570" cy="145593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2E5AE58-44EC-4605-A604-6E842F552AF2}"/>
              </a:ext>
            </a:extLst>
          </p:cNvPr>
          <p:cNvSpPr/>
          <p:nvPr/>
        </p:nvSpPr>
        <p:spPr>
          <a:xfrm>
            <a:off x="8751972" y="2753873"/>
            <a:ext cx="1914570" cy="1455937"/>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CD8BB18-4AB7-42D1-B536-DA42695EFD46}"/>
              </a:ext>
            </a:extLst>
          </p:cNvPr>
          <p:cNvSpPr txBox="1"/>
          <p:nvPr/>
        </p:nvSpPr>
        <p:spPr>
          <a:xfrm>
            <a:off x="8010570" y="3118278"/>
            <a:ext cx="741402" cy="584775"/>
          </a:xfrm>
          <a:prstGeom prst="rect">
            <a:avLst/>
          </a:prstGeom>
          <a:noFill/>
        </p:spPr>
        <p:txBody>
          <a:bodyPr wrap="square" rtlCol="0">
            <a:spAutoFit/>
          </a:bodyPr>
          <a:lstStyle/>
          <a:p>
            <a:pPr algn="ctr"/>
            <a:r>
              <a:rPr lang="en-US" sz="3200" dirty="0"/>
              <a:t>…</a:t>
            </a:r>
            <a:endParaRPr lang="en-US" dirty="0"/>
          </a:p>
        </p:txBody>
      </p:sp>
      <p:sp>
        <p:nvSpPr>
          <p:cNvPr id="14" name="TextBox 13">
            <a:extLst>
              <a:ext uri="{FF2B5EF4-FFF2-40B4-BE49-F238E27FC236}">
                <a16:creationId xmlns:a16="http://schemas.microsoft.com/office/drawing/2014/main" id="{5047DF91-0D7A-495E-B4A7-CFF4911BC759}"/>
              </a:ext>
            </a:extLst>
          </p:cNvPr>
          <p:cNvSpPr txBox="1"/>
          <p:nvPr/>
        </p:nvSpPr>
        <p:spPr>
          <a:xfrm>
            <a:off x="784056" y="2292208"/>
            <a:ext cx="1914570" cy="461665"/>
          </a:xfrm>
          <a:prstGeom prst="rect">
            <a:avLst/>
          </a:prstGeom>
          <a:noFill/>
        </p:spPr>
        <p:txBody>
          <a:bodyPr wrap="square" rtlCol="0">
            <a:spAutoFit/>
          </a:bodyPr>
          <a:lstStyle/>
          <a:p>
            <a:pPr algn="ctr"/>
            <a:r>
              <a:rPr lang="en-US" sz="2400" dirty="0"/>
              <a:t>Product 1</a:t>
            </a:r>
          </a:p>
        </p:txBody>
      </p:sp>
      <p:sp>
        <p:nvSpPr>
          <p:cNvPr id="16" name="TextBox 15">
            <a:extLst>
              <a:ext uri="{FF2B5EF4-FFF2-40B4-BE49-F238E27FC236}">
                <a16:creationId xmlns:a16="http://schemas.microsoft.com/office/drawing/2014/main" id="{8C6766A9-026A-47E5-8466-3D5B7A8A4BE6}"/>
              </a:ext>
            </a:extLst>
          </p:cNvPr>
          <p:cNvSpPr txBox="1"/>
          <p:nvPr/>
        </p:nvSpPr>
        <p:spPr>
          <a:xfrm>
            <a:off x="3440028" y="2292207"/>
            <a:ext cx="1914570" cy="461665"/>
          </a:xfrm>
          <a:prstGeom prst="rect">
            <a:avLst/>
          </a:prstGeom>
          <a:noFill/>
        </p:spPr>
        <p:txBody>
          <a:bodyPr wrap="square" rtlCol="0">
            <a:spAutoFit/>
          </a:bodyPr>
          <a:lstStyle/>
          <a:p>
            <a:pPr algn="ctr"/>
            <a:r>
              <a:rPr lang="en-US" sz="2400" dirty="0"/>
              <a:t>Product 2</a:t>
            </a:r>
          </a:p>
        </p:txBody>
      </p:sp>
      <p:sp>
        <p:nvSpPr>
          <p:cNvPr id="18" name="TextBox 17">
            <a:extLst>
              <a:ext uri="{FF2B5EF4-FFF2-40B4-BE49-F238E27FC236}">
                <a16:creationId xmlns:a16="http://schemas.microsoft.com/office/drawing/2014/main" id="{142C684A-434B-4BCB-8A8C-1C9467815F23}"/>
              </a:ext>
            </a:extLst>
          </p:cNvPr>
          <p:cNvSpPr txBox="1"/>
          <p:nvPr/>
        </p:nvSpPr>
        <p:spPr>
          <a:xfrm>
            <a:off x="6096000" y="2292207"/>
            <a:ext cx="1914570" cy="461665"/>
          </a:xfrm>
          <a:prstGeom prst="rect">
            <a:avLst/>
          </a:prstGeom>
          <a:noFill/>
        </p:spPr>
        <p:txBody>
          <a:bodyPr wrap="square" rtlCol="0">
            <a:spAutoFit/>
          </a:bodyPr>
          <a:lstStyle/>
          <a:p>
            <a:pPr algn="ctr"/>
            <a:r>
              <a:rPr lang="en-US" sz="2400" dirty="0"/>
              <a:t>Product 3</a:t>
            </a:r>
          </a:p>
        </p:txBody>
      </p:sp>
      <p:sp>
        <p:nvSpPr>
          <p:cNvPr id="20" name="TextBox 19">
            <a:extLst>
              <a:ext uri="{FF2B5EF4-FFF2-40B4-BE49-F238E27FC236}">
                <a16:creationId xmlns:a16="http://schemas.microsoft.com/office/drawing/2014/main" id="{C041700D-A00D-41F9-B66F-CB420B079F47}"/>
              </a:ext>
            </a:extLst>
          </p:cNvPr>
          <p:cNvSpPr txBox="1"/>
          <p:nvPr/>
        </p:nvSpPr>
        <p:spPr>
          <a:xfrm>
            <a:off x="8751972" y="2292206"/>
            <a:ext cx="1914570" cy="461665"/>
          </a:xfrm>
          <a:prstGeom prst="rect">
            <a:avLst/>
          </a:prstGeom>
          <a:noFill/>
        </p:spPr>
        <p:txBody>
          <a:bodyPr wrap="square" rtlCol="0">
            <a:spAutoFit/>
          </a:bodyPr>
          <a:lstStyle/>
          <a:p>
            <a:pPr algn="ctr"/>
            <a:r>
              <a:rPr lang="en-US" sz="2400" dirty="0"/>
              <a:t>Product N</a:t>
            </a:r>
          </a:p>
        </p:txBody>
      </p:sp>
      <p:sp>
        <p:nvSpPr>
          <p:cNvPr id="5" name="Rectangle 4">
            <a:extLst>
              <a:ext uri="{FF2B5EF4-FFF2-40B4-BE49-F238E27FC236}">
                <a16:creationId xmlns:a16="http://schemas.microsoft.com/office/drawing/2014/main" id="{922CDE5D-5DE7-4912-9C1A-A10A9983D35C}"/>
              </a:ext>
            </a:extLst>
          </p:cNvPr>
          <p:cNvSpPr/>
          <p:nvPr/>
        </p:nvSpPr>
        <p:spPr>
          <a:xfrm>
            <a:off x="784056" y="4875718"/>
            <a:ext cx="9882486" cy="131274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BE115EE1-B276-47B8-9434-C410979F9ED6}"/>
              </a:ext>
            </a:extLst>
          </p:cNvPr>
          <p:cNvSpPr/>
          <p:nvPr/>
        </p:nvSpPr>
        <p:spPr>
          <a:xfrm>
            <a:off x="1525458" y="5228944"/>
            <a:ext cx="824306" cy="70133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7025E137-12C7-4E4F-96A7-5395AF63849A}"/>
              </a:ext>
            </a:extLst>
          </p:cNvPr>
          <p:cNvSpPr/>
          <p:nvPr/>
        </p:nvSpPr>
        <p:spPr>
          <a:xfrm>
            <a:off x="4083140" y="5184555"/>
            <a:ext cx="824306" cy="790113"/>
          </a:xfrm>
          <a:prstGeom prst="star5">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4077F704-AC74-44FD-A595-5AFE451E4C5A}"/>
              </a:ext>
            </a:extLst>
          </p:cNvPr>
          <p:cNvSpPr/>
          <p:nvPr/>
        </p:nvSpPr>
        <p:spPr>
          <a:xfrm>
            <a:off x="6640822" y="5299966"/>
            <a:ext cx="698191" cy="674702"/>
          </a:xfrm>
          <a:prstGeom prst="flowChartConnector">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Arrow: Chevron 22">
            <a:extLst>
              <a:ext uri="{FF2B5EF4-FFF2-40B4-BE49-F238E27FC236}">
                <a16:creationId xmlns:a16="http://schemas.microsoft.com/office/drawing/2014/main" id="{9BABA5A7-F875-42B4-A444-FC245918386F}"/>
              </a:ext>
            </a:extLst>
          </p:cNvPr>
          <p:cNvSpPr/>
          <p:nvPr/>
        </p:nvSpPr>
        <p:spPr>
          <a:xfrm>
            <a:off x="7793548" y="5350097"/>
            <a:ext cx="824306" cy="571304"/>
          </a:xfrm>
          <a:prstGeom prst="chevr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Pentagon 23">
            <a:extLst>
              <a:ext uri="{FF2B5EF4-FFF2-40B4-BE49-F238E27FC236}">
                <a16:creationId xmlns:a16="http://schemas.microsoft.com/office/drawing/2014/main" id="{951F3727-6F8D-4489-9DA2-68A6303EB149}"/>
              </a:ext>
            </a:extLst>
          </p:cNvPr>
          <p:cNvSpPr/>
          <p:nvPr/>
        </p:nvSpPr>
        <p:spPr>
          <a:xfrm>
            <a:off x="9072389" y="5184555"/>
            <a:ext cx="824306" cy="790113"/>
          </a:xfrm>
          <a:prstGeom prst="pen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lowchart: Manual Operation 24">
            <a:extLst>
              <a:ext uri="{FF2B5EF4-FFF2-40B4-BE49-F238E27FC236}">
                <a16:creationId xmlns:a16="http://schemas.microsoft.com/office/drawing/2014/main" id="{A9197667-82B5-4CE3-8EBD-E18D19793192}"/>
              </a:ext>
            </a:extLst>
          </p:cNvPr>
          <p:cNvSpPr/>
          <p:nvPr/>
        </p:nvSpPr>
        <p:spPr>
          <a:xfrm>
            <a:off x="5361981" y="5382475"/>
            <a:ext cx="824306" cy="538926"/>
          </a:xfrm>
          <a:prstGeom prst="flowChartManualOperati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Flowchart: Decision 25">
            <a:extLst>
              <a:ext uri="{FF2B5EF4-FFF2-40B4-BE49-F238E27FC236}">
                <a16:creationId xmlns:a16="http://schemas.microsoft.com/office/drawing/2014/main" id="{E3DACE10-16D4-4259-B060-B15BF5D2E2F0}"/>
              </a:ext>
            </a:extLst>
          </p:cNvPr>
          <p:cNvSpPr/>
          <p:nvPr/>
        </p:nvSpPr>
        <p:spPr>
          <a:xfrm>
            <a:off x="2804299" y="5228943"/>
            <a:ext cx="824306" cy="745725"/>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B2FDF0C-46E2-473D-800D-01289BC52578}"/>
              </a:ext>
            </a:extLst>
          </p:cNvPr>
          <p:cNvSpPr/>
          <p:nvPr/>
        </p:nvSpPr>
        <p:spPr>
          <a:xfrm>
            <a:off x="3565595" y="2898161"/>
            <a:ext cx="517545" cy="4420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E9A9138-AE0E-431C-B8E6-EDB5BC2E6037}"/>
              </a:ext>
            </a:extLst>
          </p:cNvPr>
          <p:cNvSpPr/>
          <p:nvPr/>
        </p:nvSpPr>
        <p:spPr>
          <a:xfrm>
            <a:off x="9941485" y="3593766"/>
            <a:ext cx="517545" cy="44205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Decision 31">
            <a:extLst>
              <a:ext uri="{FF2B5EF4-FFF2-40B4-BE49-F238E27FC236}">
                <a16:creationId xmlns:a16="http://schemas.microsoft.com/office/drawing/2014/main" id="{9793C5AD-D96D-4CF0-8A38-B21E251B96FC}"/>
              </a:ext>
            </a:extLst>
          </p:cNvPr>
          <p:cNvSpPr/>
          <p:nvPr/>
        </p:nvSpPr>
        <p:spPr>
          <a:xfrm>
            <a:off x="944076" y="2838054"/>
            <a:ext cx="517545" cy="497546"/>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Flowchart: Decision 33">
            <a:extLst>
              <a:ext uri="{FF2B5EF4-FFF2-40B4-BE49-F238E27FC236}">
                <a16:creationId xmlns:a16="http://schemas.microsoft.com/office/drawing/2014/main" id="{B39ACE92-625F-4988-BB74-83AF8799081D}"/>
              </a:ext>
            </a:extLst>
          </p:cNvPr>
          <p:cNvSpPr/>
          <p:nvPr/>
        </p:nvSpPr>
        <p:spPr>
          <a:xfrm>
            <a:off x="8932939" y="2838054"/>
            <a:ext cx="517545" cy="497546"/>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Star: 5 Points 35">
            <a:extLst>
              <a:ext uri="{FF2B5EF4-FFF2-40B4-BE49-F238E27FC236}">
                <a16:creationId xmlns:a16="http://schemas.microsoft.com/office/drawing/2014/main" id="{5165A57C-A79F-4E57-98A1-105FFAFCDB4C}"/>
              </a:ext>
            </a:extLst>
          </p:cNvPr>
          <p:cNvSpPr/>
          <p:nvPr/>
        </p:nvSpPr>
        <p:spPr>
          <a:xfrm>
            <a:off x="4600222" y="2858030"/>
            <a:ext cx="517545" cy="520496"/>
          </a:xfrm>
          <a:prstGeom prst="star5">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Star: 5 Points 39">
            <a:extLst>
              <a:ext uri="{FF2B5EF4-FFF2-40B4-BE49-F238E27FC236}">
                <a16:creationId xmlns:a16="http://schemas.microsoft.com/office/drawing/2014/main" id="{127EDA9B-36B2-4872-A90F-023700E824B8}"/>
              </a:ext>
            </a:extLst>
          </p:cNvPr>
          <p:cNvSpPr/>
          <p:nvPr/>
        </p:nvSpPr>
        <p:spPr>
          <a:xfrm>
            <a:off x="944076" y="3515329"/>
            <a:ext cx="517545" cy="520496"/>
          </a:xfrm>
          <a:prstGeom prst="star5">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Flowchart: Manual Operation 41">
            <a:extLst>
              <a:ext uri="{FF2B5EF4-FFF2-40B4-BE49-F238E27FC236}">
                <a16:creationId xmlns:a16="http://schemas.microsoft.com/office/drawing/2014/main" id="{B19534BC-982F-4BFF-8E3F-ED1011940732}"/>
              </a:ext>
            </a:extLst>
          </p:cNvPr>
          <p:cNvSpPr/>
          <p:nvPr/>
        </p:nvSpPr>
        <p:spPr>
          <a:xfrm>
            <a:off x="4100729" y="3668807"/>
            <a:ext cx="517545" cy="362525"/>
          </a:xfrm>
          <a:prstGeom prst="flowChartManualOperati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Flowchart: Manual Operation 43">
            <a:extLst>
              <a:ext uri="{FF2B5EF4-FFF2-40B4-BE49-F238E27FC236}">
                <a16:creationId xmlns:a16="http://schemas.microsoft.com/office/drawing/2014/main" id="{54AD0A85-30AD-4D7F-AA8D-41A8C4088464}"/>
              </a:ext>
            </a:extLst>
          </p:cNvPr>
          <p:cNvSpPr/>
          <p:nvPr/>
        </p:nvSpPr>
        <p:spPr>
          <a:xfrm>
            <a:off x="6303512" y="3334066"/>
            <a:ext cx="517545" cy="362525"/>
          </a:xfrm>
          <a:prstGeom prst="flowChartManualOperation">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Flowchart: Connector 45">
            <a:extLst>
              <a:ext uri="{FF2B5EF4-FFF2-40B4-BE49-F238E27FC236}">
                <a16:creationId xmlns:a16="http://schemas.microsoft.com/office/drawing/2014/main" id="{96104F97-40AD-4A04-8B00-BCA7BD417888}"/>
              </a:ext>
            </a:extLst>
          </p:cNvPr>
          <p:cNvSpPr/>
          <p:nvPr/>
        </p:nvSpPr>
        <p:spPr>
          <a:xfrm>
            <a:off x="7273986" y="3301789"/>
            <a:ext cx="413055" cy="427080"/>
          </a:xfrm>
          <a:prstGeom prst="flowChartConnector">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Arrow: Chevron 47">
            <a:extLst>
              <a:ext uri="{FF2B5EF4-FFF2-40B4-BE49-F238E27FC236}">
                <a16:creationId xmlns:a16="http://schemas.microsoft.com/office/drawing/2014/main" id="{59A7922C-4F9A-406F-BE7D-C82E552D97BE}"/>
              </a:ext>
            </a:extLst>
          </p:cNvPr>
          <p:cNvSpPr/>
          <p:nvPr/>
        </p:nvSpPr>
        <p:spPr>
          <a:xfrm>
            <a:off x="1920063" y="2889337"/>
            <a:ext cx="660904" cy="461665"/>
          </a:xfrm>
          <a:prstGeom prst="chevr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0" name="Arrow: Chevron 49">
            <a:extLst>
              <a:ext uri="{FF2B5EF4-FFF2-40B4-BE49-F238E27FC236}">
                <a16:creationId xmlns:a16="http://schemas.microsoft.com/office/drawing/2014/main" id="{829320BE-223A-4B8F-B9A5-E9520D967BC7}"/>
              </a:ext>
            </a:extLst>
          </p:cNvPr>
          <p:cNvSpPr/>
          <p:nvPr/>
        </p:nvSpPr>
        <p:spPr>
          <a:xfrm>
            <a:off x="8944107" y="3597784"/>
            <a:ext cx="660904" cy="461665"/>
          </a:xfrm>
          <a:prstGeom prst="chevron">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2" name="Pentagon 51">
            <a:extLst>
              <a:ext uri="{FF2B5EF4-FFF2-40B4-BE49-F238E27FC236}">
                <a16:creationId xmlns:a16="http://schemas.microsoft.com/office/drawing/2014/main" id="{0C29BC78-3642-4BCA-8615-884788057ECC}"/>
              </a:ext>
            </a:extLst>
          </p:cNvPr>
          <p:cNvSpPr/>
          <p:nvPr/>
        </p:nvSpPr>
        <p:spPr>
          <a:xfrm>
            <a:off x="1992550" y="3560086"/>
            <a:ext cx="515930" cy="499363"/>
          </a:xfrm>
          <a:prstGeom prst="pen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Pentagon 53">
            <a:extLst>
              <a:ext uri="{FF2B5EF4-FFF2-40B4-BE49-F238E27FC236}">
                <a16:creationId xmlns:a16="http://schemas.microsoft.com/office/drawing/2014/main" id="{001394C9-64B5-4E12-A8C5-32DFB7486307}"/>
              </a:ext>
            </a:extLst>
          </p:cNvPr>
          <p:cNvSpPr/>
          <p:nvPr/>
        </p:nvSpPr>
        <p:spPr>
          <a:xfrm>
            <a:off x="9941485" y="2833020"/>
            <a:ext cx="515930" cy="499363"/>
          </a:xfrm>
          <a:prstGeom prst="pen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628A4E-6659-41E8-8C32-CEA5CE5D5C5E}"/>
              </a:ext>
            </a:extLst>
          </p:cNvPr>
          <p:cNvSpPr txBox="1"/>
          <p:nvPr/>
        </p:nvSpPr>
        <p:spPr>
          <a:xfrm>
            <a:off x="784055" y="4418894"/>
            <a:ext cx="9882485" cy="461665"/>
          </a:xfrm>
          <a:prstGeom prst="rect">
            <a:avLst/>
          </a:prstGeom>
          <a:noFill/>
        </p:spPr>
        <p:txBody>
          <a:bodyPr wrap="square" rtlCol="0">
            <a:spAutoFit/>
          </a:bodyPr>
          <a:lstStyle/>
          <a:p>
            <a:pPr algn="ctr"/>
            <a:r>
              <a:rPr lang="en-US" sz="2400" dirty="0"/>
              <a:t>API Catalog</a:t>
            </a:r>
          </a:p>
        </p:txBody>
      </p:sp>
      <p:sp>
        <p:nvSpPr>
          <p:cNvPr id="58" name="TextBox 57">
            <a:extLst>
              <a:ext uri="{FF2B5EF4-FFF2-40B4-BE49-F238E27FC236}">
                <a16:creationId xmlns:a16="http://schemas.microsoft.com/office/drawing/2014/main" id="{4450D54D-0FF4-4662-A1C4-B84B12191AE2}"/>
              </a:ext>
            </a:extLst>
          </p:cNvPr>
          <p:cNvSpPr txBox="1"/>
          <p:nvPr/>
        </p:nvSpPr>
        <p:spPr>
          <a:xfrm>
            <a:off x="432000" y="6338837"/>
            <a:ext cx="7342087" cy="276999"/>
          </a:xfrm>
          <a:prstGeom prst="rect">
            <a:avLst/>
          </a:prstGeom>
          <a:noFill/>
        </p:spPr>
        <p:txBody>
          <a:bodyPr wrap="square" rtlCol="0">
            <a:spAutoFit/>
          </a:bodyPr>
          <a:lstStyle/>
          <a:p>
            <a:pPr algn="l"/>
            <a:r>
              <a:rPr lang="en-US" sz="1200" b="0" i="0" dirty="0">
                <a:effectLst/>
                <a:latin typeface="Roboto"/>
              </a:rPr>
              <a:t>Reference: </a:t>
            </a:r>
            <a:r>
              <a:rPr lang="en-US" sz="1200" b="0" i="0" dirty="0">
                <a:effectLst/>
                <a:latin typeface="Roboto"/>
                <a:hlinkClick r:id="rId2"/>
              </a:rPr>
              <a:t>Microsoft Ignite 2017 - Azure API Management: Why, what, how, and what’s next - BRK2186</a:t>
            </a:r>
            <a:endParaRPr lang="en-US" sz="1200" b="0" i="0" dirty="0">
              <a:effectLst/>
              <a:latin typeface="Roboto"/>
            </a:endParaRPr>
          </a:p>
        </p:txBody>
      </p:sp>
    </p:spTree>
    <p:extLst>
      <p:ext uri="{BB962C8B-B14F-4D97-AF65-F5344CB8AC3E}">
        <p14:creationId xmlns:p14="http://schemas.microsoft.com/office/powerpoint/2010/main" val="274083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fade">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3" grpId="0"/>
      <p:bldP spid="14" grpId="0"/>
      <p:bldP spid="16" grpId="0"/>
      <p:bldP spid="18" grpId="0"/>
      <p:bldP spid="20" grpId="0"/>
      <p:bldP spid="5" grpId="0" animBg="1"/>
      <p:bldP spid="7" grpId="0" animBg="1"/>
      <p:bldP spid="11" grpId="0" animBg="1"/>
      <p:bldP spid="22" grpId="0" animBg="1"/>
      <p:bldP spid="23" grpId="0" animBg="1"/>
      <p:bldP spid="24" grpId="0" animBg="1"/>
      <p:bldP spid="25" grpId="0" animBg="1"/>
      <p:bldP spid="26" grpId="0" animBg="1"/>
      <p:bldP spid="28" grpId="0" animBg="1"/>
      <p:bldP spid="30" grpId="0" animBg="1"/>
      <p:bldP spid="32" grpId="0" animBg="1"/>
      <p:bldP spid="34" grpId="0" animBg="1"/>
      <p:bldP spid="36" grpId="0" animBg="1"/>
      <p:bldP spid="40" grpId="0" animBg="1"/>
      <p:bldP spid="42" grpId="0" animBg="1"/>
      <p:bldP spid="44" grpId="0" animBg="1"/>
      <p:bldP spid="46" grpId="0" animBg="1"/>
      <p:bldP spid="48" grpId="0" animBg="1"/>
      <p:bldP spid="50" grpId="0" animBg="1"/>
      <p:bldP spid="52" grpId="0" animBg="1"/>
      <p:bldP spid="54" grpId="0" animBg="1"/>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E197-0575-4AB5-9C78-7C97CCB9BA9B}"/>
              </a:ext>
            </a:extLst>
          </p:cNvPr>
          <p:cNvSpPr>
            <a:spLocks noGrp="1"/>
          </p:cNvSpPr>
          <p:nvPr>
            <p:ph type="title"/>
          </p:nvPr>
        </p:nvSpPr>
        <p:spPr/>
        <p:txBody>
          <a:bodyPr/>
          <a:lstStyle/>
          <a:p>
            <a:r>
              <a:rPr lang="en-US" dirty="0">
                <a:solidFill>
                  <a:schemeClr val="tx1"/>
                </a:solidFill>
              </a:rPr>
              <a:t>Challenges</a:t>
            </a:r>
          </a:p>
        </p:txBody>
      </p:sp>
      <p:graphicFrame>
        <p:nvGraphicFramePr>
          <p:cNvPr id="5" name="Content Placeholder 4">
            <a:extLst>
              <a:ext uri="{FF2B5EF4-FFF2-40B4-BE49-F238E27FC236}">
                <a16:creationId xmlns:a16="http://schemas.microsoft.com/office/drawing/2014/main" id="{02BFBA72-E2A1-4FEE-A962-5A86A34A7593}"/>
              </a:ext>
            </a:extLst>
          </p:cNvPr>
          <p:cNvGraphicFramePr>
            <a:graphicFrameLocks noGrp="1"/>
          </p:cNvGraphicFramePr>
          <p:nvPr>
            <p:ph idx="1"/>
            <p:extLst>
              <p:ext uri="{D42A27DB-BD31-4B8C-83A1-F6EECF244321}">
                <p14:modId xmlns:p14="http://schemas.microsoft.com/office/powerpoint/2010/main" val="1297823907"/>
              </p:ext>
            </p:extLst>
          </p:nvPr>
        </p:nvGraphicFramePr>
        <p:xfrm>
          <a:off x="431800" y="1511300"/>
          <a:ext cx="11328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990E6B9-758C-4BD9-AE0D-456233C14483}"/>
              </a:ext>
            </a:extLst>
          </p:cNvPr>
          <p:cNvSpPr>
            <a:spLocks noGrp="1"/>
          </p:cNvSpPr>
          <p:nvPr>
            <p:ph type="sldNum" sz="quarter" idx="33"/>
          </p:nvPr>
        </p:nvSpPr>
        <p:spPr/>
        <p:txBody>
          <a:bodyPr/>
          <a:lstStyle/>
          <a:p>
            <a:fld id="{19B51A1E-902D-48AF-9020-955120F399B6}" type="slidenum">
              <a:rPr lang="en-US" noProof="0" smtClean="0"/>
              <a:pPr/>
              <a:t>9</a:t>
            </a:fld>
            <a:endParaRPr lang="en-US" noProof="0" dirty="0"/>
          </a:p>
        </p:txBody>
      </p:sp>
    </p:spTree>
    <p:extLst>
      <p:ext uri="{BB962C8B-B14F-4D97-AF65-F5344CB8AC3E}">
        <p14:creationId xmlns:p14="http://schemas.microsoft.com/office/powerpoint/2010/main" val="4059487072"/>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Geometric presentation_AAS_v3" id="{5F394A36-244E-477B-9B00-631A6705923C}" vid="{7FC6DB14-D4FF-4031-8ADB-F8536C0C4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themeOverride>
</file>

<file path=docProps/app.xml><?xml version="1.0" encoding="utf-8"?>
<Properties xmlns="http://schemas.openxmlformats.org/officeDocument/2006/extended-properties" xmlns:vt="http://schemas.openxmlformats.org/officeDocument/2006/docPropsVTypes">
  <TotalTime>1995</TotalTime>
  <Words>1682</Words>
  <Application>Microsoft Office PowerPoint</Application>
  <PresentationFormat>Widescreen</PresentationFormat>
  <Paragraphs>365</Paragraphs>
  <Slides>38</Slides>
  <Notes>7</Notes>
  <HiddenSlides>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-apple-system</vt:lpstr>
      <vt:lpstr>Arial</vt:lpstr>
      <vt:lpstr>Calibri</vt:lpstr>
      <vt:lpstr>Calibri Light</vt:lpstr>
      <vt:lpstr>Calibri Light (Body)</vt:lpstr>
      <vt:lpstr>Consolas</vt:lpstr>
      <vt:lpstr>Corbel</vt:lpstr>
      <vt:lpstr>Corbel (Headings)</vt:lpstr>
      <vt:lpstr>Helvetica Neue Light</vt:lpstr>
      <vt:lpstr>Roboto</vt:lpstr>
      <vt:lpstr>Segoe UI</vt:lpstr>
      <vt:lpstr>Segoe UI Light</vt:lpstr>
      <vt:lpstr>Segoe UI Light (Headings)</vt:lpstr>
      <vt:lpstr>Segoe UI Semilight</vt:lpstr>
      <vt:lpstr>SFMono-Regular</vt:lpstr>
      <vt:lpstr>Times New Roman</vt:lpstr>
      <vt:lpstr>Office Theme</vt:lpstr>
      <vt:lpstr>PowerPoint Presentation</vt:lpstr>
      <vt:lpstr>Architect API integration in Azure</vt:lpstr>
      <vt:lpstr>Azure Kuwait – Who are we?</vt:lpstr>
      <vt:lpstr>Azure Kuwait – What has been achieved so far?</vt:lpstr>
      <vt:lpstr>Tariq Abubaker</vt:lpstr>
      <vt:lpstr>PowerPoint Presentation</vt:lpstr>
      <vt:lpstr>The Old Way of Building Products</vt:lpstr>
      <vt:lpstr>The Modern Way of Building Products</vt:lpstr>
      <vt:lpstr>Challenges</vt:lpstr>
      <vt:lpstr>Solve the challenge with API Management</vt:lpstr>
      <vt:lpstr>What is an API Management?</vt:lpstr>
      <vt:lpstr>API Management Benefits</vt:lpstr>
      <vt:lpstr>API Management - a hub for enterprise APIs</vt:lpstr>
      <vt:lpstr>Demo</vt:lpstr>
      <vt:lpstr>PowerPoint Presentation</vt:lpstr>
      <vt:lpstr>API Management Approach for Versioning</vt:lpstr>
      <vt:lpstr>Versions and revisions in API Management</vt:lpstr>
      <vt:lpstr>Demo</vt:lpstr>
      <vt:lpstr>API Management Policies</vt:lpstr>
      <vt:lpstr>Policy Scopes</vt:lpstr>
      <vt:lpstr>Policy Expression</vt:lpstr>
      <vt:lpstr>Demo</vt:lpstr>
      <vt:lpstr>Policies can do more!</vt:lpstr>
      <vt:lpstr>Demo</vt:lpstr>
      <vt:lpstr>Security and Protection</vt:lpstr>
      <vt:lpstr>Demo</vt:lpstr>
      <vt:lpstr>VNETs and Hybrid</vt:lpstr>
      <vt:lpstr>VNETs and Hybrid</vt:lpstr>
      <vt:lpstr>Multi-Region and Scaling</vt:lpstr>
      <vt:lpstr>Multi-Region and Scaling</vt:lpstr>
      <vt:lpstr>Multi-Region and Scaling</vt:lpstr>
      <vt:lpstr>Multi-Region and Scaling</vt:lpstr>
      <vt:lpstr>Azure API Management</vt:lpstr>
      <vt:lpstr>Contact Us</vt:lpstr>
      <vt:lpstr>PowerPoint Presentation</vt:lpstr>
      <vt:lpstr>PowerPoint Presentation</vt:lpstr>
      <vt:lpstr>Resources</vt:lpstr>
      <vt:lpstr>Q&amp;A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Containers, Docker,  ACR, and ACI</dc:title>
  <dc:creator>Tareq</dc:creator>
  <cp:lastModifiedBy>Tareq</cp:lastModifiedBy>
  <cp:revision>94</cp:revision>
  <dcterms:created xsi:type="dcterms:W3CDTF">2020-06-20T15:12:49Z</dcterms:created>
  <dcterms:modified xsi:type="dcterms:W3CDTF">2020-09-28T03:55:49Z</dcterms:modified>
</cp:coreProperties>
</file>